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3"/>
  </p:notesMasterIdLst>
  <p:sldIdLst>
    <p:sldId id="256" r:id="rId3"/>
    <p:sldId id="259" r:id="rId4"/>
    <p:sldId id="280" r:id="rId5"/>
    <p:sldId id="274" r:id="rId6"/>
    <p:sldId id="309" r:id="rId7"/>
    <p:sldId id="307" r:id="rId8"/>
    <p:sldId id="310" r:id="rId9"/>
    <p:sldId id="306" r:id="rId10"/>
    <p:sldId id="266" r:id="rId11"/>
    <p:sldId id="261" r:id="rId12"/>
    <p:sldId id="262" r:id="rId13"/>
    <p:sldId id="263" r:id="rId14"/>
    <p:sldId id="264" r:id="rId15"/>
    <p:sldId id="265" r:id="rId16"/>
    <p:sldId id="267" r:id="rId17"/>
    <p:sldId id="268" r:id="rId18"/>
    <p:sldId id="269" r:id="rId19"/>
    <p:sldId id="270" r:id="rId20"/>
    <p:sldId id="271" r:id="rId21"/>
    <p:sldId id="272" r:id="rId22"/>
    <p:sldId id="275" r:id="rId23"/>
    <p:sldId id="276" r:id="rId24"/>
    <p:sldId id="277" r:id="rId25"/>
    <p:sldId id="278" r:id="rId26"/>
    <p:sldId id="279"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Lst>
  <p:sldSz cx="9144000" cy="5143500" type="screen16x9"/>
  <p:notesSz cx="6858000" cy="9144000"/>
  <p:embeddedFontLst>
    <p:embeddedFont>
      <p:font typeface="Amatic SC" panose="00000500000000000000" pitchFamily="2" charset="-79"/>
      <p:regular r:id="rId54"/>
      <p:bold r:id="rId55"/>
    </p:embeddedFont>
    <p:embeddedFont>
      <p:font typeface="Bebas Neue" panose="020B0606020202050201" pitchFamily="34" charset="0"/>
      <p:regular r:id="rId56"/>
    </p:embeddedFont>
    <p:embeddedFont>
      <p:font typeface="Calibri" panose="020F0502020204030204" pitchFamily="34" charset="0"/>
      <p:regular r:id="rId57"/>
      <p:bold r:id="rId58"/>
      <p:italic r:id="rId59"/>
      <p:boldItalic r:id="rId60"/>
    </p:embeddedFont>
    <p:embeddedFont>
      <p:font typeface="Josefin Sans" pitchFamily="2" charset="0"/>
      <p:regular r:id="rId61"/>
      <p:bold r:id="rId62"/>
      <p:italic r:id="rId63"/>
      <p:boldItalic r:id="rId64"/>
    </p:embeddedFont>
    <p:embeddedFont>
      <p:font typeface="Open Sans" panose="020B0606030504020204" pitchFamily="34" charset="0"/>
      <p:regular r:id="rId65"/>
      <p:bold r:id="rId66"/>
      <p:italic r:id="rId67"/>
      <p:boldItalic r:id="rId68"/>
    </p:embeddedFont>
    <p:embeddedFont>
      <p:font typeface="Proxima Nova" panose="020B0604020202020204" charset="0"/>
      <p:regular r:id="rId69"/>
      <p:bold r:id="rId70"/>
      <p:italic r:id="rId71"/>
      <p:boldItalic r:id="rId72"/>
    </p:embeddedFont>
    <p:embeddedFont>
      <p:font typeface="Roboto Medium" panose="02000000000000000000" pitchFamily="2" charset="0"/>
      <p:regular r:id="rId73"/>
      <p:bold r:id="rId74"/>
      <p:italic r:id="rId75"/>
      <p:boldItalic r:id="rId7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AC3CAA-C1BA-9210-92BD-8D0EC54122AD}" v="90" dt="2022-03-07T21:01:14.374"/>
    <p1510:client id="{4CA2E96D-A1C0-BD48-C2EE-E7F86FC4E5E9}" v="26" dt="2022-03-08T21:59:07.416"/>
    <p1510:client id="{54BAC2DB-1763-26B9-2174-BD4FE51F1E12}" v="216" dt="2022-03-07T22:59:33.242"/>
    <p1510:client id="{66BFBB1B-79BF-65D3-90BD-4E573C5265C6}" v="304" dt="2022-03-06T02:27:37.128"/>
    <p1510:client id="{93CCDA22-4658-4DAD-960F-4D70DD07C9F5}" v="94" dt="2022-03-08T17:43:25.882"/>
    <p1510:client id="{96E1E2D6-1D39-E187-2ECB-71BC25836658}" v="11" dt="2022-03-08T22:06:19.724"/>
    <p1510:client id="{A9F66747-3DF4-F886-B0A9-8043B4E5D435}" v="59" dt="2022-03-06T00:52:41.351"/>
    <p1510:client id="{AAB11391-FC8D-1C07-9E84-0C03C4607FF7}" v="199" dt="2022-03-07T21:06:59.574"/>
    <p1510:client id="{AB75F6DE-64E6-1922-6BB7-FD116E1EF27E}" v="2" dt="2022-03-08T22:29:02.782"/>
    <p1510:client id="{FDD6DA61-4AC7-3732-1E1B-9B9816AC8DDE}" v="8" dt="2022-03-08T21:48:52.347"/>
  </p1510:revLst>
</p1510:revInfo>
</file>

<file path=ppt/tableStyles.xml><?xml version="1.0" encoding="utf-8"?>
<a:tblStyleLst xmlns:a="http://schemas.openxmlformats.org/drawingml/2006/main" def="{7BE0325F-7B3A-4596-82BF-B354B08E7F58}">
  <a:tblStyle styleId="{7BE0325F-7B3A-4596-82BF-B354B08E7F5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0.fntdata"/><Relationship Id="rId68" Type="http://schemas.openxmlformats.org/officeDocument/2006/relationships/font" Target="fonts/font15.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notesMaster" Target="notesMasters/notesMaster1.xml"/><Relationship Id="rId58" Type="http://schemas.openxmlformats.org/officeDocument/2006/relationships/font" Target="fonts/font5.fntdata"/><Relationship Id="rId74" Type="http://schemas.openxmlformats.org/officeDocument/2006/relationships/font" Target="fonts/font21.fntdata"/><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8.fntdata"/><Relationship Id="rId82" Type="http://schemas.microsoft.com/office/2015/10/relationships/revisionInfo" Target="revisionInfo.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9.fntdata"/><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font" Target="fonts/font20.fntdata"/><Relationship Id="rId78" Type="http://schemas.openxmlformats.org/officeDocument/2006/relationships/viewProps" Target="viewProps.xml"/><Relationship Id="rId81"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2.fntdata"/><Relationship Id="rId76" Type="http://schemas.openxmlformats.org/officeDocument/2006/relationships/font" Target="fonts/font23.fntdata"/><Relationship Id="rId7" Type="http://schemas.openxmlformats.org/officeDocument/2006/relationships/slide" Target="slides/slide5.xml"/><Relationship Id="rId71" Type="http://schemas.openxmlformats.org/officeDocument/2006/relationships/font" Target="fonts/font18.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ylie Lee" userId="S::gw2217@wayne.edu::861e3470-e2c8-431d-8884-c28a5f68b185" providerId="AD" clId="Web-{A9F66747-3DF4-F886-B0A9-8043B4E5D435}"/>
    <pc:docChg chg="delSld modSld sldOrd">
      <pc:chgData name="Kylie Lee" userId="S::gw2217@wayne.edu::861e3470-e2c8-431d-8884-c28a5f68b185" providerId="AD" clId="Web-{A9F66747-3DF4-F886-B0A9-8043B4E5D435}" dt="2022-03-06T00:52:41.351" v="54"/>
      <pc:docMkLst>
        <pc:docMk/>
      </pc:docMkLst>
      <pc:sldChg chg="modSp">
        <pc:chgData name="Kylie Lee" userId="S::gw2217@wayne.edu::861e3470-e2c8-431d-8884-c28a5f68b185" providerId="AD" clId="Web-{A9F66747-3DF4-F886-B0A9-8043B4E5D435}" dt="2022-03-06T00:49:06.727" v="9" actId="20577"/>
        <pc:sldMkLst>
          <pc:docMk/>
          <pc:sldMk cId="0" sldId="256"/>
        </pc:sldMkLst>
        <pc:spChg chg="mod">
          <ac:chgData name="Kylie Lee" userId="S::gw2217@wayne.edu::861e3470-e2c8-431d-8884-c28a5f68b185" providerId="AD" clId="Web-{A9F66747-3DF4-F886-B0A9-8043B4E5D435}" dt="2022-03-06T00:49:06.727" v="9" actId="20577"/>
          <ac:spMkLst>
            <pc:docMk/>
            <pc:sldMk cId="0" sldId="256"/>
            <ac:spMk id="462" creationId="{00000000-0000-0000-0000-000000000000}"/>
          </ac:spMkLst>
        </pc:spChg>
      </pc:sldChg>
      <pc:sldChg chg="del">
        <pc:chgData name="Kylie Lee" userId="S::gw2217@wayne.edu::861e3470-e2c8-431d-8884-c28a5f68b185" providerId="AD" clId="Web-{A9F66747-3DF4-F886-B0A9-8043B4E5D435}" dt="2022-03-06T00:52:33.820" v="51"/>
        <pc:sldMkLst>
          <pc:docMk/>
          <pc:sldMk cId="0" sldId="257"/>
        </pc:sldMkLst>
      </pc:sldChg>
      <pc:sldChg chg="del">
        <pc:chgData name="Kylie Lee" userId="S::gw2217@wayne.edu::861e3470-e2c8-431d-8884-c28a5f68b185" providerId="AD" clId="Web-{A9F66747-3DF4-F886-B0A9-8043B4E5D435}" dt="2022-03-06T00:52:35.851" v="52"/>
        <pc:sldMkLst>
          <pc:docMk/>
          <pc:sldMk cId="0" sldId="258"/>
        </pc:sldMkLst>
      </pc:sldChg>
      <pc:sldChg chg="ord">
        <pc:chgData name="Kylie Lee" userId="S::gw2217@wayne.edu::861e3470-e2c8-431d-8884-c28a5f68b185" providerId="AD" clId="Web-{A9F66747-3DF4-F886-B0A9-8043B4E5D435}" dt="2022-03-06T00:52:39.273" v="53"/>
        <pc:sldMkLst>
          <pc:docMk/>
          <pc:sldMk cId="0" sldId="259"/>
        </pc:sldMkLst>
      </pc:sldChg>
      <pc:sldChg chg="del">
        <pc:chgData name="Kylie Lee" userId="S::gw2217@wayne.edu::861e3470-e2c8-431d-8884-c28a5f68b185" providerId="AD" clId="Web-{A9F66747-3DF4-F886-B0A9-8043B4E5D435}" dt="2022-03-06T00:52:41.351" v="54"/>
        <pc:sldMkLst>
          <pc:docMk/>
          <pc:sldMk cId="0" sldId="260"/>
        </pc:sldMkLst>
      </pc:sldChg>
      <pc:sldChg chg="del">
        <pc:chgData name="Kylie Lee" userId="S::gw2217@wayne.edu::861e3470-e2c8-431d-8884-c28a5f68b185" providerId="AD" clId="Web-{A9F66747-3DF4-F886-B0A9-8043B4E5D435}" dt="2022-03-06T00:52:25.555" v="49"/>
        <pc:sldMkLst>
          <pc:docMk/>
          <pc:sldMk cId="0" sldId="273"/>
        </pc:sldMkLst>
      </pc:sldChg>
      <pc:sldChg chg="addSp delSp modSp ord">
        <pc:chgData name="Kylie Lee" userId="S::gw2217@wayne.edu::861e3470-e2c8-431d-8884-c28a5f68b185" providerId="AD" clId="Web-{A9F66747-3DF4-F886-B0A9-8043B4E5D435}" dt="2022-03-06T00:52:33.117" v="50"/>
        <pc:sldMkLst>
          <pc:docMk/>
          <pc:sldMk cId="0" sldId="274"/>
        </pc:sldMkLst>
        <pc:spChg chg="add del mod">
          <ac:chgData name="Kylie Lee" userId="S::gw2217@wayne.edu::861e3470-e2c8-431d-8884-c28a5f68b185" providerId="AD" clId="Web-{A9F66747-3DF4-F886-B0A9-8043B4E5D435}" dt="2022-03-06T00:51:04.289" v="26"/>
          <ac:spMkLst>
            <pc:docMk/>
            <pc:sldMk cId="0" sldId="274"/>
            <ac:spMk id="3" creationId="{B059E12F-12AA-4EEF-B974-C54EC3AF3773}"/>
          </ac:spMkLst>
        </pc:spChg>
        <pc:spChg chg="add del mod">
          <ac:chgData name="Kylie Lee" userId="S::gw2217@wayne.edu::861e3470-e2c8-431d-8884-c28a5f68b185" providerId="AD" clId="Web-{A9F66747-3DF4-F886-B0A9-8043B4E5D435}" dt="2022-03-06T00:51:14.414" v="29"/>
          <ac:spMkLst>
            <pc:docMk/>
            <pc:sldMk cId="0" sldId="274"/>
            <ac:spMk id="5" creationId="{9D971DE5-3226-4979-BBA1-6DA0FE8C4A40}"/>
          </ac:spMkLst>
        </pc:spChg>
        <pc:spChg chg="add del mod">
          <ac:chgData name="Kylie Lee" userId="S::gw2217@wayne.edu::861e3470-e2c8-431d-8884-c28a5f68b185" providerId="AD" clId="Web-{A9F66747-3DF4-F886-B0A9-8043B4E5D435}" dt="2022-03-06T00:51:44.742" v="35"/>
          <ac:spMkLst>
            <pc:docMk/>
            <pc:sldMk cId="0" sldId="274"/>
            <ac:spMk id="7" creationId="{8EE47BAB-A651-4D8D-83AA-EED7A523C516}"/>
          </ac:spMkLst>
        </pc:spChg>
        <pc:spChg chg="add del mod">
          <ac:chgData name="Kylie Lee" userId="S::gw2217@wayne.edu::861e3470-e2c8-431d-8884-c28a5f68b185" providerId="AD" clId="Web-{A9F66747-3DF4-F886-B0A9-8043B4E5D435}" dt="2022-03-06T00:51:29.726" v="32"/>
          <ac:spMkLst>
            <pc:docMk/>
            <pc:sldMk cId="0" sldId="274"/>
            <ac:spMk id="9" creationId="{A5E1F81A-E09D-41EE-BF88-B9952C1A5D8F}"/>
          </ac:spMkLst>
        </pc:spChg>
        <pc:spChg chg="add del mod">
          <ac:chgData name="Kylie Lee" userId="S::gw2217@wayne.edu::861e3470-e2c8-431d-8884-c28a5f68b185" providerId="AD" clId="Web-{A9F66747-3DF4-F886-B0A9-8043B4E5D435}" dt="2022-03-06T00:51:41.742" v="34"/>
          <ac:spMkLst>
            <pc:docMk/>
            <pc:sldMk cId="0" sldId="274"/>
            <ac:spMk id="11" creationId="{07A18C7B-1E7C-43FC-BCA8-30171624E142}"/>
          </ac:spMkLst>
        </pc:spChg>
        <pc:spChg chg="mod">
          <ac:chgData name="Kylie Lee" userId="S::gw2217@wayne.edu::861e3470-e2c8-431d-8884-c28a5f68b185" providerId="AD" clId="Web-{A9F66747-3DF4-F886-B0A9-8043B4E5D435}" dt="2022-03-06T00:52:15.398" v="44" actId="20577"/>
          <ac:spMkLst>
            <pc:docMk/>
            <pc:sldMk cId="0" sldId="274"/>
            <ac:spMk id="768" creationId="{00000000-0000-0000-0000-000000000000}"/>
          </ac:spMkLst>
        </pc:spChg>
        <pc:spChg chg="del">
          <ac:chgData name="Kylie Lee" userId="S::gw2217@wayne.edu::861e3470-e2c8-431d-8884-c28a5f68b185" providerId="AD" clId="Web-{A9F66747-3DF4-F886-B0A9-8043B4E5D435}" dt="2022-03-06T00:51:20.351" v="30"/>
          <ac:spMkLst>
            <pc:docMk/>
            <pc:sldMk cId="0" sldId="274"/>
            <ac:spMk id="769" creationId="{00000000-0000-0000-0000-000000000000}"/>
          </ac:spMkLst>
        </pc:spChg>
        <pc:spChg chg="del mod">
          <ac:chgData name="Kylie Lee" userId="S::gw2217@wayne.edu::861e3470-e2c8-431d-8884-c28a5f68b185" providerId="AD" clId="Web-{A9F66747-3DF4-F886-B0A9-8043B4E5D435}" dt="2022-03-06T00:51:07.945" v="28"/>
          <ac:spMkLst>
            <pc:docMk/>
            <pc:sldMk cId="0" sldId="274"/>
            <ac:spMk id="770" creationId="{00000000-0000-0000-0000-000000000000}"/>
          </ac:spMkLst>
        </pc:spChg>
        <pc:spChg chg="mod">
          <ac:chgData name="Kylie Lee" userId="S::gw2217@wayne.edu::861e3470-e2c8-431d-8884-c28a5f68b185" providerId="AD" clId="Web-{A9F66747-3DF4-F886-B0A9-8043B4E5D435}" dt="2022-03-06T00:52:18.867" v="48" actId="20577"/>
          <ac:spMkLst>
            <pc:docMk/>
            <pc:sldMk cId="0" sldId="274"/>
            <ac:spMk id="771" creationId="{00000000-0000-0000-0000-000000000000}"/>
          </ac:spMkLst>
        </pc:spChg>
        <pc:spChg chg="mod">
          <ac:chgData name="Kylie Lee" userId="S::gw2217@wayne.edu::861e3470-e2c8-431d-8884-c28a5f68b185" providerId="AD" clId="Web-{A9F66747-3DF4-F886-B0A9-8043B4E5D435}" dt="2022-03-06T00:52:08.586" v="43" actId="14100"/>
          <ac:spMkLst>
            <pc:docMk/>
            <pc:sldMk cId="0" sldId="274"/>
            <ac:spMk id="772" creationId="{00000000-0000-0000-0000-000000000000}"/>
          </ac:spMkLst>
        </pc:spChg>
        <pc:spChg chg="del mod">
          <ac:chgData name="Kylie Lee" userId="S::gw2217@wayne.edu::861e3470-e2c8-431d-8884-c28a5f68b185" providerId="AD" clId="Web-{A9F66747-3DF4-F886-B0A9-8043B4E5D435}" dt="2022-03-06T00:51:04.398" v="27"/>
          <ac:spMkLst>
            <pc:docMk/>
            <pc:sldMk cId="0" sldId="274"/>
            <ac:spMk id="773" creationId="{00000000-0000-0000-0000-000000000000}"/>
          </ac:spMkLst>
        </pc:spChg>
        <pc:spChg chg="del mod">
          <ac:chgData name="Kylie Lee" userId="S::gw2217@wayne.edu::861e3470-e2c8-431d-8884-c28a5f68b185" providerId="AD" clId="Web-{A9F66747-3DF4-F886-B0A9-8043B4E5D435}" dt="2022-03-06T00:50:43.430" v="22"/>
          <ac:spMkLst>
            <pc:docMk/>
            <pc:sldMk cId="0" sldId="274"/>
            <ac:spMk id="774" creationId="{00000000-0000-0000-0000-000000000000}"/>
          </ac:spMkLst>
        </pc:spChg>
        <pc:spChg chg="del">
          <ac:chgData name="Kylie Lee" userId="S::gw2217@wayne.edu::861e3470-e2c8-431d-8884-c28a5f68b185" providerId="AD" clId="Web-{A9F66747-3DF4-F886-B0A9-8043B4E5D435}" dt="2022-03-06T00:51:35.008" v="33"/>
          <ac:spMkLst>
            <pc:docMk/>
            <pc:sldMk cId="0" sldId="274"/>
            <ac:spMk id="775" creationId="{00000000-0000-0000-0000-000000000000}"/>
          </ac:spMkLst>
        </pc:spChg>
        <pc:spChg chg="del">
          <ac:chgData name="Kylie Lee" userId="S::gw2217@wayne.edu::861e3470-e2c8-431d-8884-c28a5f68b185" providerId="AD" clId="Web-{A9F66747-3DF4-F886-B0A9-8043B4E5D435}" dt="2022-03-06T00:51:24.633" v="31"/>
          <ac:spMkLst>
            <pc:docMk/>
            <pc:sldMk cId="0" sldId="274"/>
            <ac:spMk id="776" creationId="{00000000-0000-0000-0000-000000000000}"/>
          </ac:spMkLst>
        </pc:spChg>
        <pc:spChg chg="del">
          <ac:chgData name="Kylie Lee" userId="S::gw2217@wayne.edu::861e3470-e2c8-431d-8884-c28a5f68b185" providerId="AD" clId="Web-{A9F66747-3DF4-F886-B0A9-8043B4E5D435}" dt="2022-03-06T00:50:20.039" v="10"/>
          <ac:spMkLst>
            <pc:docMk/>
            <pc:sldMk cId="0" sldId="274"/>
            <ac:spMk id="777" creationId="{00000000-0000-0000-0000-000000000000}"/>
          </ac:spMkLst>
        </pc:spChg>
        <pc:spChg chg="del">
          <ac:chgData name="Kylie Lee" userId="S::gw2217@wayne.edu::861e3470-e2c8-431d-8884-c28a5f68b185" providerId="AD" clId="Web-{A9F66747-3DF4-F886-B0A9-8043B4E5D435}" dt="2022-03-06T00:50:33.008" v="17"/>
          <ac:spMkLst>
            <pc:docMk/>
            <pc:sldMk cId="0" sldId="274"/>
            <ac:spMk id="778" creationId="{00000000-0000-0000-0000-000000000000}"/>
          </ac:spMkLst>
        </pc:spChg>
        <pc:spChg chg="del">
          <ac:chgData name="Kylie Lee" userId="S::gw2217@wayne.edu::861e3470-e2c8-431d-8884-c28a5f68b185" providerId="AD" clId="Web-{A9F66747-3DF4-F886-B0A9-8043B4E5D435}" dt="2022-03-06T00:50:27.805" v="14"/>
          <ac:spMkLst>
            <pc:docMk/>
            <pc:sldMk cId="0" sldId="274"/>
            <ac:spMk id="779" creationId="{00000000-0000-0000-0000-000000000000}"/>
          </ac:spMkLst>
        </pc:spChg>
        <pc:spChg chg="del">
          <ac:chgData name="Kylie Lee" userId="S::gw2217@wayne.edu::861e3470-e2c8-431d-8884-c28a5f68b185" providerId="AD" clId="Web-{A9F66747-3DF4-F886-B0A9-8043B4E5D435}" dt="2022-03-06T00:50:25.260" v="13"/>
          <ac:spMkLst>
            <pc:docMk/>
            <pc:sldMk cId="0" sldId="274"/>
            <ac:spMk id="780" creationId="{00000000-0000-0000-0000-000000000000}"/>
          </ac:spMkLst>
        </pc:spChg>
        <pc:spChg chg="del topLvl">
          <ac:chgData name="Kylie Lee" userId="S::gw2217@wayne.edu::861e3470-e2c8-431d-8884-c28a5f68b185" providerId="AD" clId="Web-{A9F66747-3DF4-F886-B0A9-8043B4E5D435}" dt="2022-03-06T00:50:43.055" v="20"/>
          <ac:spMkLst>
            <pc:docMk/>
            <pc:sldMk cId="0" sldId="274"/>
            <ac:spMk id="787" creationId="{00000000-0000-0000-0000-000000000000}"/>
          </ac:spMkLst>
        </pc:spChg>
        <pc:spChg chg="del topLvl">
          <ac:chgData name="Kylie Lee" userId="S::gw2217@wayne.edu::861e3470-e2c8-431d-8884-c28a5f68b185" providerId="AD" clId="Web-{A9F66747-3DF4-F886-B0A9-8043B4E5D435}" dt="2022-03-06T00:50:24.164" v="12"/>
          <ac:spMkLst>
            <pc:docMk/>
            <pc:sldMk cId="0" sldId="274"/>
            <ac:spMk id="788" creationId="{00000000-0000-0000-0000-000000000000}"/>
          </ac:spMkLst>
        </pc:spChg>
        <pc:grpChg chg="del">
          <ac:chgData name="Kylie Lee" userId="S::gw2217@wayne.edu::861e3470-e2c8-431d-8884-c28a5f68b185" providerId="AD" clId="Web-{A9F66747-3DF4-F886-B0A9-8043B4E5D435}" dt="2022-03-06T00:50:23.352" v="11"/>
          <ac:grpSpMkLst>
            <pc:docMk/>
            <pc:sldMk cId="0" sldId="274"/>
            <ac:grpSpMk id="781" creationId="{00000000-0000-0000-0000-000000000000}"/>
          </ac:grpSpMkLst>
        </pc:grpChg>
        <pc:grpChg chg="del">
          <ac:chgData name="Kylie Lee" userId="S::gw2217@wayne.edu::861e3470-e2c8-431d-8884-c28a5f68b185" providerId="AD" clId="Web-{A9F66747-3DF4-F886-B0A9-8043B4E5D435}" dt="2022-03-06T00:50:24.164" v="12"/>
          <ac:grpSpMkLst>
            <pc:docMk/>
            <pc:sldMk cId="0" sldId="274"/>
            <ac:grpSpMk id="786" creationId="{00000000-0000-0000-0000-000000000000}"/>
          </ac:grpSpMkLst>
        </pc:grpChg>
        <pc:grpChg chg="del">
          <ac:chgData name="Kylie Lee" userId="S::gw2217@wayne.edu::861e3470-e2c8-431d-8884-c28a5f68b185" providerId="AD" clId="Web-{A9F66747-3DF4-F886-B0A9-8043B4E5D435}" dt="2022-03-06T00:50:28.695" v="15"/>
          <ac:grpSpMkLst>
            <pc:docMk/>
            <pc:sldMk cId="0" sldId="274"/>
            <ac:grpSpMk id="789" creationId="{00000000-0000-0000-0000-000000000000}"/>
          </ac:grpSpMkLst>
        </pc:grpChg>
        <pc:grpChg chg="del">
          <ac:chgData name="Kylie Lee" userId="S::gw2217@wayne.edu::861e3470-e2c8-431d-8884-c28a5f68b185" providerId="AD" clId="Web-{A9F66747-3DF4-F886-B0A9-8043B4E5D435}" dt="2022-03-06T00:50:29.617" v="16"/>
          <ac:grpSpMkLst>
            <pc:docMk/>
            <pc:sldMk cId="0" sldId="274"/>
            <ac:grpSpMk id="792" creationId="{00000000-0000-0000-0000-000000000000}"/>
          </ac:grpSpMkLst>
        </pc:grpChg>
      </pc:sldChg>
    </pc:docChg>
  </pc:docChgLst>
  <pc:docChgLst>
    <pc:chgData name="Kylie Lee" userId="S::gw2217@wayne.edu::861e3470-e2c8-431d-8884-c28a5f68b185" providerId="AD" clId="Web-{96E1E2D6-1D39-E187-2ECB-71BC25836658}"/>
    <pc:docChg chg="modSld sldOrd">
      <pc:chgData name="Kylie Lee" userId="S::gw2217@wayne.edu::861e3470-e2c8-431d-8884-c28a5f68b185" providerId="AD" clId="Web-{96E1E2D6-1D39-E187-2ECB-71BC25836658}" dt="2022-03-08T22:06:19.724" v="9" actId="20577"/>
      <pc:docMkLst>
        <pc:docMk/>
      </pc:docMkLst>
      <pc:sldChg chg="addSp delSp modSp ord">
        <pc:chgData name="Kylie Lee" userId="S::gw2217@wayne.edu::861e3470-e2c8-431d-8884-c28a5f68b185" providerId="AD" clId="Web-{96E1E2D6-1D39-E187-2ECB-71BC25836658}" dt="2022-03-08T22:06:19.724" v="9" actId="20577"/>
        <pc:sldMkLst>
          <pc:docMk/>
          <pc:sldMk cId="0" sldId="266"/>
        </pc:sldMkLst>
        <pc:spChg chg="add del mod">
          <ac:chgData name="Kylie Lee" userId="S::gw2217@wayne.edu::861e3470-e2c8-431d-8884-c28a5f68b185" providerId="AD" clId="Web-{96E1E2D6-1D39-E187-2ECB-71BC25836658}" dt="2022-03-08T22:06:19.599" v="8"/>
          <ac:spMkLst>
            <pc:docMk/>
            <pc:sldMk cId="0" sldId="266"/>
            <ac:spMk id="3" creationId="{66DD2FE5-F52F-4FDD-A33D-7092001274DA}"/>
          </ac:spMkLst>
        </pc:spChg>
        <pc:spChg chg="mod">
          <ac:chgData name="Kylie Lee" userId="S::gw2217@wayne.edu::861e3470-e2c8-431d-8884-c28a5f68b185" providerId="AD" clId="Web-{96E1E2D6-1D39-E187-2ECB-71BC25836658}" dt="2022-03-08T22:06:19.724" v="9" actId="20577"/>
          <ac:spMkLst>
            <pc:docMk/>
            <pc:sldMk cId="0" sldId="266"/>
            <ac:spMk id="565" creationId="{00000000-0000-0000-0000-000000000000}"/>
          </ac:spMkLst>
        </pc:spChg>
        <pc:spChg chg="del">
          <ac:chgData name="Kylie Lee" userId="S::gw2217@wayne.edu::861e3470-e2c8-431d-8884-c28a5f68b185" providerId="AD" clId="Web-{96E1E2D6-1D39-E187-2ECB-71BC25836658}" dt="2022-03-08T22:06:12.349" v="7"/>
          <ac:spMkLst>
            <pc:docMk/>
            <pc:sldMk cId="0" sldId="266"/>
            <ac:spMk id="566" creationId="{00000000-0000-0000-0000-000000000000}"/>
          </ac:spMkLst>
        </pc:spChg>
      </pc:sldChg>
      <pc:sldChg chg="modSp">
        <pc:chgData name="Kylie Lee" userId="S::gw2217@wayne.edu::861e3470-e2c8-431d-8884-c28a5f68b185" providerId="AD" clId="Web-{96E1E2D6-1D39-E187-2ECB-71BC25836658}" dt="2022-03-08T22:05:18.975" v="1" actId="14100"/>
        <pc:sldMkLst>
          <pc:docMk/>
          <pc:sldMk cId="3401983664" sldId="307"/>
        </pc:sldMkLst>
        <pc:spChg chg="mod">
          <ac:chgData name="Kylie Lee" userId="S::gw2217@wayne.edu::861e3470-e2c8-431d-8884-c28a5f68b185" providerId="AD" clId="Web-{96E1E2D6-1D39-E187-2ECB-71BC25836658}" dt="2022-03-08T22:05:18.975" v="1" actId="14100"/>
          <ac:spMkLst>
            <pc:docMk/>
            <pc:sldMk cId="3401983664" sldId="307"/>
            <ac:spMk id="772" creationId="{00000000-0000-0000-0000-000000000000}"/>
          </ac:spMkLst>
        </pc:spChg>
      </pc:sldChg>
      <pc:sldChg chg="modSp">
        <pc:chgData name="Kylie Lee" userId="S::gw2217@wayne.edu::861e3470-e2c8-431d-8884-c28a5f68b185" providerId="AD" clId="Web-{96E1E2D6-1D39-E187-2ECB-71BC25836658}" dt="2022-03-08T22:05:32.350" v="2" actId="20577"/>
        <pc:sldMkLst>
          <pc:docMk/>
          <pc:sldMk cId="2593737715" sldId="310"/>
        </pc:sldMkLst>
        <pc:spChg chg="mod">
          <ac:chgData name="Kylie Lee" userId="S::gw2217@wayne.edu::861e3470-e2c8-431d-8884-c28a5f68b185" providerId="AD" clId="Web-{96E1E2D6-1D39-E187-2ECB-71BC25836658}" dt="2022-03-08T22:05:32.350" v="2" actId="20577"/>
          <ac:spMkLst>
            <pc:docMk/>
            <pc:sldMk cId="2593737715" sldId="310"/>
            <ac:spMk id="772" creationId="{00000000-0000-0000-0000-000000000000}"/>
          </ac:spMkLst>
        </pc:spChg>
      </pc:sldChg>
    </pc:docChg>
  </pc:docChgLst>
  <pc:docChgLst>
    <pc:chgData name="Masrur Tajwar" userId="S::gf6769@wayne.edu::fb222a41-0032-47f1-a5bf-4433d6d6ad68" providerId="AD" clId="Web-{AAB11391-FC8D-1C07-9E84-0C03C4607FF7}"/>
    <pc:docChg chg="modSld">
      <pc:chgData name="Masrur Tajwar" userId="S::gf6769@wayne.edu::fb222a41-0032-47f1-a5bf-4433d6d6ad68" providerId="AD" clId="Web-{AAB11391-FC8D-1C07-9E84-0C03C4607FF7}" dt="2022-03-07T21:06:59.574" v="112" actId="20577"/>
      <pc:docMkLst>
        <pc:docMk/>
      </pc:docMkLst>
      <pc:sldChg chg="addSp delSp modSp">
        <pc:chgData name="Masrur Tajwar" userId="S::gf6769@wayne.edu::fb222a41-0032-47f1-a5bf-4433d6d6ad68" providerId="AD" clId="Web-{AAB11391-FC8D-1C07-9E84-0C03C4607FF7}" dt="2022-03-07T21:06:59.574" v="112" actId="20577"/>
        <pc:sldMkLst>
          <pc:docMk/>
          <pc:sldMk cId="610156443" sldId="306"/>
        </pc:sldMkLst>
        <pc:spChg chg="add mod">
          <ac:chgData name="Masrur Tajwar" userId="S::gf6769@wayne.edu::fb222a41-0032-47f1-a5bf-4433d6d6ad68" providerId="AD" clId="Web-{AAB11391-FC8D-1C07-9E84-0C03C4607FF7}" dt="2022-03-07T21:06:59.574" v="112" actId="20577"/>
          <ac:spMkLst>
            <pc:docMk/>
            <pc:sldMk cId="610156443" sldId="306"/>
            <ac:spMk id="2" creationId="{E81A4CF0-A44A-4569-96BA-E751589E7F91}"/>
          </ac:spMkLst>
        </pc:spChg>
        <pc:spChg chg="add del">
          <ac:chgData name="Masrur Tajwar" userId="S::gf6769@wayne.edu::fb222a41-0032-47f1-a5bf-4433d6d6ad68" providerId="AD" clId="Web-{AAB11391-FC8D-1C07-9E84-0C03C4607FF7}" dt="2022-03-07T20:48:10.645" v="5"/>
          <ac:spMkLst>
            <pc:docMk/>
            <pc:sldMk cId="610156443" sldId="306"/>
            <ac:spMk id="3" creationId="{3C964DEB-AA04-4D0D-AD13-3643AFABDC11}"/>
          </ac:spMkLst>
        </pc:spChg>
        <pc:spChg chg="add del mod">
          <ac:chgData name="Masrur Tajwar" userId="S::gf6769@wayne.edu::fb222a41-0032-47f1-a5bf-4433d6d6ad68" providerId="AD" clId="Web-{AAB11391-FC8D-1C07-9E84-0C03C4607FF7}" dt="2022-03-07T20:51:55.162" v="20"/>
          <ac:spMkLst>
            <pc:docMk/>
            <pc:sldMk cId="610156443" sldId="306"/>
            <ac:spMk id="6" creationId="{D2D6384E-72FE-4266-A83F-70F094929630}"/>
          </ac:spMkLst>
        </pc:spChg>
        <pc:spChg chg="mod">
          <ac:chgData name="Masrur Tajwar" userId="S::gf6769@wayne.edu::fb222a41-0032-47f1-a5bf-4433d6d6ad68" providerId="AD" clId="Web-{AAB11391-FC8D-1C07-9E84-0C03C4607FF7}" dt="2022-03-07T20:47:38.144" v="0" actId="20577"/>
          <ac:spMkLst>
            <pc:docMk/>
            <pc:sldMk cId="610156443" sldId="306"/>
            <ac:spMk id="768" creationId="{00000000-0000-0000-0000-000000000000}"/>
          </ac:spMkLst>
        </pc:spChg>
        <pc:spChg chg="mod">
          <ac:chgData name="Masrur Tajwar" userId="S::gf6769@wayne.edu::fb222a41-0032-47f1-a5bf-4433d6d6ad68" providerId="AD" clId="Web-{AAB11391-FC8D-1C07-9E84-0C03C4607FF7}" dt="2022-03-07T20:47:42.832" v="1" actId="20577"/>
          <ac:spMkLst>
            <pc:docMk/>
            <pc:sldMk cId="610156443" sldId="306"/>
            <ac:spMk id="771" creationId="{00000000-0000-0000-0000-000000000000}"/>
          </ac:spMkLst>
        </pc:spChg>
        <pc:spChg chg="del mod">
          <ac:chgData name="Masrur Tajwar" userId="S::gf6769@wayne.edu::fb222a41-0032-47f1-a5bf-4433d6d6ad68" providerId="AD" clId="Web-{AAB11391-FC8D-1C07-9E84-0C03C4607FF7}" dt="2022-03-07T20:49:09.879" v="7"/>
          <ac:spMkLst>
            <pc:docMk/>
            <pc:sldMk cId="610156443" sldId="306"/>
            <ac:spMk id="772" creationId="{00000000-0000-0000-0000-000000000000}"/>
          </ac:spMkLst>
        </pc:spChg>
      </pc:sldChg>
    </pc:docChg>
  </pc:docChgLst>
  <pc:docChgLst>
    <pc:chgData name="Cristina Powers" userId="S::gv6830@wayne.edu::589d5d51-fefe-48d8-966f-8dac72e5b7bd" providerId="AD" clId="Web-{47AC3CAA-C1BA-9210-92BD-8D0EC54122AD}"/>
    <pc:docChg chg="addSld delSld modSld sldOrd">
      <pc:chgData name="Cristina Powers" userId="S::gv6830@wayne.edu::589d5d51-fefe-48d8-966f-8dac72e5b7bd" providerId="AD" clId="Web-{47AC3CAA-C1BA-9210-92BD-8D0EC54122AD}" dt="2022-03-07T21:01:11.577" v="87" actId="20577"/>
      <pc:docMkLst>
        <pc:docMk/>
      </pc:docMkLst>
      <pc:sldChg chg="new del ord">
        <pc:chgData name="Cristina Powers" userId="S::gv6830@wayne.edu::589d5d51-fefe-48d8-966f-8dac72e5b7bd" providerId="AD" clId="Web-{47AC3CAA-C1BA-9210-92BD-8D0EC54122AD}" dt="2022-03-07T20:55:14.113" v="3"/>
        <pc:sldMkLst>
          <pc:docMk/>
          <pc:sldMk cId="3693705113" sldId="308"/>
        </pc:sldMkLst>
      </pc:sldChg>
      <pc:sldChg chg="modSp add replId">
        <pc:chgData name="Cristina Powers" userId="S::gv6830@wayne.edu::589d5d51-fefe-48d8-966f-8dac72e5b7bd" providerId="AD" clId="Web-{47AC3CAA-C1BA-9210-92BD-8D0EC54122AD}" dt="2022-03-07T21:01:11.577" v="87" actId="20577"/>
        <pc:sldMkLst>
          <pc:docMk/>
          <pc:sldMk cId="3911457621" sldId="309"/>
        </pc:sldMkLst>
        <pc:spChg chg="mod">
          <ac:chgData name="Cristina Powers" userId="S::gv6830@wayne.edu::589d5d51-fefe-48d8-966f-8dac72e5b7bd" providerId="AD" clId="Web-{47AC3CAA-C1BA-9210-92BD-8D0EC54122AD}" dt="2022-03-07T20:55:19.785" v="7" actId="20577"/>
          <ac:spMkLst>
            <pc:docMk/>
            <pc:sldMk cId="3911457621" sldId="309"/>
            <ac:spMk id="768" creationId="{00000000-0000-0000-0000-000000000000}"/>
          </ac:spMkLst>
        </pc:spChg>
        <pc:spChg chg="mod">
          <ac:chgData name="Cristina Powers" userId="S::gv6830@wayne.edu::589d5d51-fefe-48d8-966f-8dac72e5b7bd" providerId="AD" clId="Web-{47AC3CAA-C1BA-9210-92BD-8D0EC54122AD}" dt="2022-03-07T21:01:11.577" v="87" actId="20577"/>
          <ac:spMkLst>
            <pc:docMk/>
            <pc:sldMk cId="3911457621" sldId="309"/>
            <ac:spMk id="772" creationId="{00000000-0000-0000-0000-000000000000}"/>
          </ac:spMkLst>
        </pc:spChg>
      </pc:sldChg>
    </pc:docChg>
  </pc:docChgLst>
  <pc:docChgLst>
    <pc:chgData name="Cristina Powers" userId="S::gv6830@wayne.edu::589d5d51-fefe-48d8-966f-8dac72e5b7bd" providerId="AD" clId="Web-{FDD6DA61-4AC7-3732-1E1B-9B9816AC8DDE}"/>
    <pc:docChg chg="modSld sldOrd">
      <pc:chgData name="Cristina Powers" userId="S::gv6830@wayne.edu::589d5d51-fefe-48d8-966f-8dac72e5b7bd" providerId="AD" clId="Web-{FDD6DA61-4AC7-3732-1E1B-9B9816AC8DDE}" dt="2022-03-08T21:48:50.566" v="6" actId="20577"/>
      <pc:docMkLst>
        <pc:docMk/>
      </pc:docMkLst>
      <pc:sldChg chg="modSp ord">
        <pc:chgData name="Cristina Powers" userId="S::gv6830@wayne.edu::589d5d51-fefe-48d8-966f-8dac72e5b7bd" providerId="AD" clId="Web-{FDD6DA61-4AC7-3732-1E1B-9B9816AC8DDE}" dt="2022-03-08T21:48:50.566" v="6" actId="20577"/>
        <pc:sldMkLst>
          <pc:docMk/>
          <pc:sldMk cId="3911457621" sldId="309"/>
        </pc:sldMkLst>
        <pc:spChg chg="mod">
          <ac:chgData name="Cristina Powers" userId="S::gv6830@wayne.edu::589d5d51-fefe-48d8-966f-8dac72e5b7bd" providerId="AD" clId="Web-{FDD6DA61-4AC7-3732-1E1B-9B9816AC8DDE}" dt="2022-03-08T21:48:50.566" v="6" actId="20577"/>
          <ac:spMkLst>
            <pc:docMk/>
            <pc:sldMk cId="3911457621" sldId="309"/>
            <ac:spMk id="772" creationId="{00000000-0000-0000-0000-000000000000}"/>
          </ac:spMkLst>
        </pc:spChg>
      </pc:sldChg>
    </pc:docChg>
  </pc:docChgLst>
  <pc:docChgLst>
    <pc:chgData name="Anthony Jones" userId="S::go3311@wayne.edu::c0735894-2664-482c-bf09-f04aa6fc9096" providerId="AD" clId="Web-{54BAC2DB-1763-26B9-2174-BD4FE51F1E12}"/>
    <pc:docChg chg="addSld modSld">
      <pc:chgData name="Anthony Jones" userId="S::go3311@wayne.edu::c0735894-2664-482c-bf09-f04aa6fc9096" providerId="AD" clId="Web-{54BAC2DB-1763-26B9-2174-BD4FE51F1E12}" dt="2022-03-07T22:59:33.242" v="209" actId="20577"/>
      <pc:docMkLst>
        <pc:docMk/>
      </pc:docMkLst>
      <pc:sldChg chg="modSp add replId">
        <pc:chgData name="Anthony Jones" userId="S::go3311@wayne.edu::c0735894-2664-482c-bf09-f04aa6fc9096" providerId="AD" clId="Web-{54BAC2DB-1763-26B9-2174-BD4FE51F1E12}" dt="2022-03-07T22:59:33.242" v="209" actId="20577"/>
        <pc:sldMkLst>
          <pc:docMk/>
          <pc:sldMk cId="3401983664" sldId="307"/>
        </pc:sldMkLst>
        <pc:spChg chg="mod">
          <ac:chgData name="Anthony Jones" userId="S::go3311@wayne.edu::c0735894-2664-482c-bf09-f04aa6fc9096" providerId="AD" clId="Web-{54BAC2DB-1763-26B9-2174-BD4FE51F1E12}" dt="2022-03-07T19:28:17.788" v="1" actId="20577"/>
          <ac:spMkLst>
            <pc:docMk/>
            <pc:sldMk cId="3401983664" sldId="307"/>
            <ac:spMk id="768" creationId="{00000000-0000-0000-0000-000000000000}"/>
          </ac:spMkLst>
        </pc:spChg>
        <pc:spChg chg="mod">
          <ac:chgData name="Anthony Jones" userId="S::go3311@wayne.edu::c0735894-2664-482c-bf09-f04aa6fc9096" providerId="AD" clId="Web-{54BAC2DB-1763-26B9-2174-BD4FE51F1E12}" dt="2022-03-07T19:28:23.944" v="4" actId="20577"/>
          <ac:spMkLst>
            <pc:docMk/>
            <pc:sldMk cId="3401983664" sldId="307"/>
            <ac:spMk id="771" creationId="{00000000-0000-0000-0000-000000000000}"/>
          </ac:spMkLst>
        </pc:spChg>
        <pc:spChg chg="mod">
          <ac:chgData name="Anthony Jones" userId="S::go3311@wayne.edu::c0735894-2664-482c-bf09-f04aa6fc9096" providerId="AD" clId="Web-{54BAC2DB-1763-26B9-2174-BD4FE51F1E12}" dt="2022-03-07T22:59:33.242" v="209" actId="20577"/>
          <ac:spMkLst>
            <pc:docMk/>
            <pc:sldMk cId="3401983664" sldId="307"/>
            <ac:spMk id="772" creationId="{00000000-0000-0000-0000-000000000000}"/>
          </ac:spMkLst>
        </pc:spChg>
      </pc:sldChg>
    </pc:docChg>
  </pc:docChgLst>
  <pc:docChgLst>
    <pc:chgData name="Cristina Powers" userId="S::gv6830@wayne.edu::589d5d51-fefe-48d8-966f-8dac72e5b7bd" providerId="AD" clId="Web-{AB75F6DE-64E6-1922-6BB7-FD116E1EF27E}"/>
    <pc:docChg chg="sldOrd">
      <pc:chgData name="Cristina Powers" userId="S::gv6830@wayne.edu::589d5d51-fefe-48d8-966f-8dac72e5b7bd" providerId="AD" clId="Web-{AB75F6DE-64E6-1922-6BB7-FD116E1EF27E}" dt="2022-03-08T22:29:02.782" v="1"/>
      <pc:docMkLst>
        <pc:docMk/>
      </pc:docMkLst>
      <pc:sldChg chg="ord">
        <pc:chgData name="Cristina Powers" userId="S::gv6830@wayne.edu::589d5d51-fefe-48d8-966f-8dac72e5b7bd" providerId="AD" clId="Web-{AB75F6DE-64E6-1922-6BB7-FD116E1EF27E}" dt="2022-03-08T22:29:02.782" v="1"/>
        <pc:sldMkLst>
          <pc:docMk/>
          <pc:sldMk cId="610156443" sldId="306"/>
        </pc:sldMkLst>
      </pc:sldChg>
      <pc:sldChg chg="ord">
        <pc:chgData name="Cristina Powers" userId="S::gv6830@wayne.edu::589d5d51-fefe-48d8-966f-8dac72e5b7bd" providerId="AD" clId="Web-{AB75F6DE-64E6-1922-6BB7-FD116E1EF27E}" dt="2022-03-08T22:28:56.344" v="0"/>
        <pc:sldMkLst>
          <pc:docMk/>
          <pc:sldMk cId="3401983664" sldId="307"/>
        </pc:sldMkLst>
      </pc:sldChg>
    </pc:docChg>
  </pc:docChgLst>
  <pc:docChgLst>
    <pc:chgData name="Kylie Lee" userId="S::gw2217@wayne.edu::861e3470-e2c8-431d-8884-c28a5f68b185" providerId="AD" clId="Web-{66BFBB1B-79BF-65D3-90BD-4E573C5265C6}"/>
    <pc:docChg chg="addSld modSld sldOrd">
      <pc:chgData name="Kylie Lee" userId="S::gw2217@wayne.edu::861e3470-e2c8-431d-8884-c28a5f68b185" providerId="AD" clId="Web-{66BFBB1B-79BF-65D3-90BD-4E573C5265C6}" dt="2022-03-06T02:27:34.003" v="293" actId="20577"/>
      <pc:docMkLst>
        <pc:docMk/>
      </pc:docMkLst>
      <pc:sldChg chg="addSp delSp modSp">
        <pc:chgData name="Kylie Lee" userId="S::gw2217@wayne.edu::861e3470-e2c8-431d-8884-c28a5f68b185" providerId="AD" clId="Web-{66BFBB1B-79BF-65D3-90BD-4E573C5265C6}" dt="2022-03-06T02:20:30.720" v="122"/>
        <pc:sldMkLst>
          <pc:docMk/>
          <pc:sldMk cId="0" sldId="256"/>
        </pc:sldMkLst>
        <pc:spChg chg="add del mod">
          <ac:chgData name="Kylie Lee" userId="S::gw2217@wayne.edu::861e3470-e2c8-431d-8884-c28a5f68b185" providerId="AD" clId="Web-{66BFBB1B-79BF-65D3-90BD-4E573C5265C6}" dt="2022-03-06T02:20:30.720" v="122"/>
          <ac:spMkLst>
            <pc:docMk/>
            <pc:sldMk cId="0" sldId="256"/>
            <ac:spMk id="3" creationId="{F5499D27-C0C0-4EC1-99F0-E8C0C3A62359}"/>
          </ac:spMkLst>
        </pc:spChg>
        <pc:spChg chg="del">
          <ac:chgData name="Kylie Lee" userId="S::gw2217@wayne.edu::861e3470-e2c8-431d-8884-c28a5f68b185" providerId="AD" clId="Web-{66BFBB1B-79BF-65D3-90BD-4E573C5265C6}" dt="2022-03-06T02:20:27.298" v="121"/>
          <ac:spMkLst>
            <pc:docMk/>
            <pc:sldMk cId="0" sldId="256"/>
            <ac:spMk id="463" creationId="{00000000-0000-0000-0000-000000000000}"/>
          </ac:spMkLst>
        </pc:spChg>
      </pc:sldChg>
      <pc:sldChg chg="modSp">
        <pc:chgData name="Kylie Lee" userId="S::gw2217@wayne.edu::861e3470-e2c8-431d-8884-c28a5f68b185" providerId="AD" clId="Web-{66BFBB1B-79BF-65D3-90BD-4E573C5265C6}" dt="2022-03-06T02:14:23.936" v="14" actId="1076"/>
        <pc:sldMkLst>
          <pc:docMk/>
          <pc:sldMk cId="0" sldId="259"/>
        </pc:sldMkLst>
        <pc:spChg chg="mod">
          <ac:chgData name="Kylie Lee" userId="S::gw2217@wayne.edu::861e3470-e2c8-431d-8884-c28a5f68b185" providerId="AD" clId="Web-{66BFBB1B-79BF-65D3-90BD-4E573C5265C6}" dt="2022-03-06T02:14:23.936" v="14" actId="1076"/>
          <ac:spMkLst>
            <pc:docMk/>
            <pc:sldMk cId="0" sldId="259"/>
            <ac:spMk id="491" creationId="{00000000-0000-0000-0000-000000000000}"/>
          </ac:spMkLst>
        </pc:spChg>
        <pc:spChg chg="mod">
          <ac:chgData name="Kylie Lee" userId="S::gw2217@wayne.edu::861e3470-e2c8-431d-8884-c28a5f68b185" providerId="AD" clId="Web-{66BFBB1B-79BF-65D3-90BD-4E573C5265C6}" dt="2022-03-06T02:14:17.155" v="13" actId="1076"/>
          <ac:spMkLst>
            <pc:docMk/>
            <pc:sldMk cId="0" sldId="259"/>
            <ac:spMk id="492" creationId="{00000000-0000-0000-0000-000000000000}"/>
          </ac:spMkLst>
        </pc:spChg>
        <pc:picChg chg="mod">
          <ac:chgData name="Kylie Lee" userId="S::gw2217@wayne.edu::861e3470-e2c8-431d-8884-c28a5f68b185" providerId="AD" clId="Web-{66BFBB1B-79BF-65D3-90BD-4E573C5265C6}" dt="2022-03-06T02:13:06.057" v="10"/>
          <ac:picMkLst>
            <pc:docMk/>
            <pc:sldMk cId="0" sldId="259"/>
            <ac:picMk id="493" creationId="{00000000-0000-0000-0000-000000000000}"/>
          </ac:picMkLst>
        </pc:picChg>
      </pc:sldChg>
      <pc:sldChg chg="modSp">
        <pc:chgData name="Kylie Lee" userId="S::gw2217@wayne.edu::861e3470-e2c8-431d-8884-c28a5f68b185" providerId="AD" clId="Web-{66BFBB1B-79BF-65D3-90BD-4E573C5265C6}" dt="2022-03-06T02:27:34.003" v="293" actId="20577"/>
        <pc:sldMkLst>
          <pc:docMk/>
          <pc:sldMk cId="0" sldId="274"/>
        </pc:sldMkLst>
        <pc:spChg chg="mod">
          <ac:chgData name="Kylie Lee" userId="S::gw2217@wayne.edu::861e3470-e2c8-431d-8884-c28a5f68b185" providerId="AD" clId="Web-{66BFBB1B-79BF-65D3-90BD-4E573C5265C6}" dt="2022-03-06T02:20:05.298" v="119" actId="20577"/>
          <ac:spMkLst>
            <pc:docMk/>
            <pc:sldMk cId="0" sldId="274"/>
            <ac:spMk id="768" creationId="{00000000-0000-0000-0000-000000000000}"/>
          </ac:spMkLst>
        </pc:spChg>
        <pc:spChg chg="mod">
          <ac:chgData name="Kylie Lee" userId="S::gw2217@wayne.edu::861e3470-e2c8-431d-8884-c28a5f68b185" providerId="AD" clId="Web-{66BFBB1B-79BF-65D3-90BD-4E573C5265C6}" dt="2022-03-06T02:20:10.798" v="120" actId="20577"/>
          <ac:spMkLst>
            <pc:docMk/>
            <pc:sldMk cId="0" sldId="274"/>
            <ac:spMk id="771" creationId="{00000000-0000-0000-0000-000000000000}"/>
          </ac:spMkLst>
        </pc:spChg>
        <pc:spChg chg="mod">
          <ac:chgData name="Kylie Lee" userId="S::gw2217@wayne.edu::861e3470-e2c8-431d-8884-c28a5f68b185" providerId="AD" clId="Web-{66BFBB1B-79BF-65D3-90BD-4E573C5265C6}" dt="2022-03-06T02:27:34.003" v="293" actId="20577"/>
          <ac:spMkLst>
            <pc:docMk/>
            <pc:sldMk cId="0" sldId="274"/>
            <ac:spMk id="772" creationId="{00000000-0000-0000-0000-000000000000}"/>
          </ac:spMkLst>
        </pc:spChg>
      </pc:sldChg>
      <pc:sldChg chg="modSp ord">
        <pc:chgData name="Kylie Lee" userId="S::gw2217@wayne.edu::861e3470-e2c8-431d-8884-c28a5f68b185" providerId="AD" clId="Web-{66BFBB1B-79BF-65D3-90BD-4E573C5265C6}" dt="2022-03-06T02:18:11.735" v="109" actId="20577"/>
        <pc:sldMkLst>
          <pc:docMk/>
          <pc:sldMk cId="0" sldId="280"/>
        </pc:sldMkLst>
        <pc:spChg chg="mod">
          <ac:chgData name="Kylie Lee" userId="S::gw2217@wayne.edu::861e3470-e2c8-431d-8884-c28a5f68b185" providerId="AD" clId="Web-{66BFBB1B-79BF-65D3-90BD-4E573C5265C6}" dt="2022-03-06T02:15:33.610" v="16" actId="20577"/>
          <ac:spMkLst>
            <pc:docMk/>
            <pc:sldMk cId="0" sldId="280"/>
            <ac:spMk id="937" creationId="{00000000-0000-0000-0000-000000000000}"/>
          </ac:spMkLst>
        </pc:spChg>
        <pc:spChg chg="mod">
          <ac:chgData name="Kylie Lee" userId="S::gw2217@wayne.edu::861e3470-e2c8-431d-8884-c28a5f68b185" providerId="AD" clId="Web-{66BFBB1B-79BF-65D3-90BD-4E573C5265C6}" dt="2022-03-06T02:15:42.719" v="20" actId="20577"/>
          <ac:spMkLst>
            <pc:docMk/>
            <pc:sldMk cId="0" sldId="280"/>
            <ac:spMk id="938" creationId="{00000000-0000-0000-0000-000000000000}"/>
          </ac:spMkLst>
        </pc:spChg>
        <pc:spChg chg="mod">
          <ac:chgData name="Kylie Lee" userId="S::gw2217@wayne.edu::861e3470-e2c8-431d-8884-c28a5f68b185" providerId="AD" clId="Web-{66BFBB1B-79BF-65D3-90BD-4E573C5265C6}" dt="2022-03-06T02:17:36.016" v="91" actId="20577"/>
          <ac:spMkLst>
            <pc:docMk/>
            <pc:sldMk cId="0" sldId="280"/>
            <ac:spMk id="939" creationId="{00000000-0000-0000-0000-000000000000}"/>
          </ac:spMkLst>
        </pc:spChg>
        <pc:spChg chg="mod">
          <ac:chgData name="Kylie Lee" userId="S::gw2217@wayne.edu::861e3470-e2c8-431d-8884-c28a5f68b185" providerId="AD" clId="Web-{66BFBB1B-79BF-65D3-90BD-4E573C5265C6}" dt="2022-03-06T02:15:37.485" v="19" actId="20577"/>
          <ac:spMkLst>
            <pc:docMk/>
            <pc:sldMk cId="0" sldId="280"/>
            <ac:spMk id="940" creationId="{00000000-0000-0000-0000-000000000000}"/>
          </ac:spMkLst>
        </pc:spChg>
        <pc:spChg chg="mod">
          <ac:chgData name="Kylie Lee" userId="S::gw2217@wayne.edu::861e3470-e2c8-431d-8884-c28a5f68b185" providerId="AD" clId="Web-{66BFBB1B-79BF-65D3-90BD-4E573C5265C6}" dt="2022-03-06T02:17:37.470" v="93" actId="20577"/>
          <ac:spMkLst>
            <pc:docMk/>
            <pc:sldMk cId="0" sldId="280"/>
            <ac:spMk id="941" creationId="{00000000-0000-0000-0000-000000000000}"/>
          </ac:spMkLst>
        </pc:spChg>
        <pc:spChg chg="mod">
          <ac:chgData name="Kylie Lee" userId="S::gw2217@wayne.edu::861e3470-e2c8-431d-8884-c28a5f68b185" providerId="AD" clId="Web-{66BFBB1B-79BF-65D3-90BD-4E573C5265C6}" dt="2022-03-06T02:15:56.657" v="23" actId="20577"/>
          <ac:spMkLst>
            <pc:docMk/>
            <pc:sldMk cId="0" sldId="280"/>
            <ac:spMk id="942" creationId="{00000000-0000-0000-0000-000000000000}"/>
          </ac:spMkLst>
        </pc:spChg>
        <pc:spChg chg="mod">
          <ac:chgData name="Kylie Lee" userId="S::gw2217@wayne.edu::861e3470-e2c8-431d-8884-c28a5f68b185" providerId="AD" clId="Web-{66BFBB1B-79BF-65D3-90BD-4E573C5265C6}" dt="2022-03-06T02:18:11.735" v="109" actId="20577"/>
          <ac:spMkLst>
            <pc:docMk/>
            <pc:sldMk cId="0" sldId="280"/>
            <ac:spMk id="943" creationId="{00000000-0000-0000-0000-000000000000}"/>
          </ac:spMkLst>
        </pc:spChg>
      </pc:sldChg>
      <pc:sldChg chg="addSp">
        <pc:chgData name="Kylie Lee" userId="S::gw2217@wayne.edu::861e3470-e2c8-431d-8884-c28a5f68b185" providerId="AD" clId="Web-{66BFBB1B-79BF-65D3-90BD-4E573C5265C6}" dt="2022-03-06T02:19:02.970" v="117"/>
        <pc:sldMkLst>
          <pc:docMk/>
          <pc:sldMk cId="0" sldId="293"/>
        </pc:sldMkLst>
        <pc:spChg chg="add">
          <ac:chgData name="Kylie Lee" userId="S::gw2217@wayne.edu::861e3470-e2c8-431d-8884-c28a5f68b185" providerId="AD" clId="Web-{66BFBB1B-79BF-65D3-90BD-4E573C5265C6}" dt="2022-03-06T02:19:02.970" v="117"/>
          <ac:spMkLst>
            <pc:docMk/>
            <pc:sldMk cId="0" sldId="293"/>
            <ac:spMk id="2" creationId="{6A013080-64B4-4226-B849-26F09B4D7B12}"/>
          </ac:spMkLst>
        </pc:spChg>
      </pc:sldChg>
      <pc:sldChg chg="addSp">
        <pc:chgData name="Kylie Lee" userId="S::gw2217@wayne.edu::861e3470-e2c8-431d-8884-c28a5f68b185" providerId="AD" clId="Web-{66BFBB1B-79BF-65D3-90BD-4E573C5265C6}" dt="2022-03-06T02:18:57.798" v="116"/>
        <pc:sldMkLst>
          <pc:docMk/>
          <pc:sldMk cId="0" sldId="297"/>
        </pc:sldMkLst>
        <pc:spChg chg="add">
          <ac:chgData name="Kylie Lee" userId="S::gw2217@wayne.edu::861e3470-e2c8-431d-8884-c28a5f68b185" providerId="AD" clId="Web-{66BFBB1B-79BF-65D3-90BD-4E573C5265C6}" dt="2022-03-06T02:18:57.798" v="116"/>
          <ac:spMkLst>
            <pc:docMk/>
            <pc:sldMk cId="0" sldId="297"/>
            <ac:spMk id="2" creationId="{061E1A23-91C5-4E7D-BD12-E6ABA2EDB230}"/>
          </ac:spMkLst>
        </pc:spChg>
      </pc:sldChg>
      <pc:sldChg chg="addSp">
        <pc:chgData name="Kylie Lee" userId="S::gw2217@wayne.edu::861e3470-e2c8-431d-8884-c28a5f68b185" providerId="AD" clId="Web-{66BFBB1B-79BF-65D3-90BD-4E573C5265C6}" dt="2022-03-06T02:18:57.657" v="115"/>
        <pc:sldMkLst>
          <pc:docMk/>
          <pc:sldMk cId="0" sldId="298"/>
        </pc:sldMkLst>
        <pc:spChg chg="add">
          <ac:chgData name="Kylie Lee" userId="S::gw2217@wayne.edu::861e3470-e2c8-431d-8884-c28a5f68b185" providerId="AD" clId="Web-{66BFBB1B-79BF-65D3-90BD-4E573C5265C6}" dt="2022-03-06T02:18:52.142" v="114"/>
          <ac:spMkLst>
            <pc:docMk/>
            <pc:sldMk cId="0" sldId="298"/>
            <ac:spMk id="2" creationId="{4DDA6DAA-825C-4546-994B-F1B7A44103F3}"/>
          </ac:spMkLst>
        </pc:spChg>
        <pc:spChg chg="add">
          <ac:chgData name="Kylie Lee" userId="S::gw2217@wayne.edu::861e3470-e2c8-431d-8884-c28a5f68b185" providerId="AD" clId="Web-{66BFBB1B-79BF-65D3-90BD-4E573C5265C6}" dt="2022-03-06T02:18:57.657" v="115"/>
          <ac:spMkLst>
            <pc:docMk/>
            <pc:sldMk cId="0" sldId="298"/>
            <ac:spMk id="3" creationId="{743885BF-93F5-4D42-BE85-39161329F07A}"/>
          </ac:spMkLst>
        </pc:spChg>
      </pc:sldChg>
      <pc:sldChg chg="addSp">
        <pc:chgData name="Kylie Lee" userId="S::gw2217@wayne.edu::861e3470-e2c8-431d-8884-c28a5f68b185" providerId="AD" clId="Web-{66BFBB1B-79BF-65D3-90BD-4E573C5265C6}" dt="2022-03-06T02:18:49.189" v="113"/>
        <pc:sldMkLst>
          <pc:docMk/>
          <pc:sldMk cId="0" sldId="299"/>
        </pc:sldMkLst>
        <pc:spChg chg="add">
          <ac:chgData name="Kylie Lee" userId="S::gw2217@wayne.edu::861e3470-e2c8-431d-8884-c28a5f68b185" providerId="AD" clId="Web-{66BFBB1B-79BF-65D3-90BD-4E573C5265C6}" dt="2022-03-06T02:18:49.189" v="113"/>
          <ac:spMkLst>
            <pc:docMk/>
            <pc:sldMk cId="0" sldId="299"/>
            <ac:spMk id="2" creationId="{9FAA9037-005C-48ED-9618-F3B22FB31FC3}"/>
          </ac:spMkLst>
        </pc:spChg>
      </pc:sldChg>
      <pc:sldChg chg="addSp">
        <pc:chgData name="Kylie Lee" userId="S::gw2217@wayne.edu::861e3470-e2c8-431d-8884-c28a5f68b185" providerId="AD" clId="Web-{66BFBB1B-79BF-65D3-90BD-4E573C5265C6}" dt="2022-03-06T02:18:47.595" v="112"/>
        <pc:sldMkLst>
          <pc:docMk/>
          <pc:sldMk cId="0" sldId="300"/>
        </pc:sldMkLst>
        <pc:spChg chg="add">
          <ac:chgData name="Kylie Lee" userId="S::gw2217@wayne.edu::861e3470-e2c8-431d-8884-c28a5f68b185" providerId="AD" clId="Web-{66BFBB1B-79BF-65D3-90BD-4E573C5265C6}" dt="2022-03-06T02:18:47.454" v="111"/>
          <ac:spMkLst>
            <pc:docMk/>
            <pc:sldMk cId="0" sldId="300"/>
            <ac:spMk id="2" creationId="{5FE24D17-DCCD-4481-912E-C55CE549CF33}"/>
          </ac:spMkLst>
        </pc:spChg>
        <pc:spChg chg="add">
          <ac:chgData name="Kylie Lee" userId="S::gw2217@wayne.edu::861e3470-e2c8-431d-8884-c28a5f68b185" providerId="AD" clId="Web-{66BFBB1B-79BF-65D3-90BD-4E573C5265C6}" dt="2022-03-06T02:18:47.595" v="112"/>
          <ac:spMkLst>
            <pc:docMk/>
            <pc:sldMk cId="0" sldId="300"/>
            <ac:spMk id="3" creationId="{17B9EE78-DE82-450B-AE39-F58263CF8281}"/>
          </ac:spMkLst>
        </pc:spChg>
      </pc:sldChg>
      <pc:sldChg chg="addSp">
        <pc:chgData name="Kylie Lee" userId="S::gw2217@wayne.edu::861e3470-e2c8-431d-8884-c28a5f68b185" providerId="AD" clId="Web-{66BFBB1B-79BF-65D3-90BD-4E573C5265C6}" dt="2022-03-06T02:18:43.814" v="110"/>
        <pc:sldMkLst>
          <pc:docMk/>
          <pc:sldMk cId="0" sldId="301"/>
        </pc:sldMkLst>
        <pc:spChg chg="add">
          <ac:chgData name="Kylie Lee" userId="S::gw2217@wayne.edu::861e3470-e2c8-431d-8884-c28a5f68b185" providerId="AD" clId="Web-{66BFBB1B-79BF-65D3-90BD-4E573C5265C6}" dt="2022-03-06T02:18:43.814" v="110"/>
          <ac:spMkLst>
            <pc:docMk/>
            <pc:sldMk cId="0" sldId="301"/>
            <ac:spMk id="2" creationId="{7CD50F26-D068-4442-8BC2-791FEFF68C5E}"/>
          </ac:spMkLst>
        </pc:spChg>
      </pc:sldChg>
      <pc:sldChg chg="add replId">
        <pc:chgData name="Kylie Lee" userId="S::gw2217@wayne.edu::861e3470-e2c8-431d-8884-c28a5f68b185" providerId="AD" clId="Web-{66BFBB1B-79BF-65D3-90BD-4E573C5265C6}" dt="2022-03-06T02:19:57.079" v="118"/>
        <pc:sldMkLst>
          <pc:docMk/>
          <pc:sldMk cId="610156443" sldId="306"/>
        </pc:sldMkLst>
      </pc:sldChg>
    </pc:docChg>
  </pc:docChgLst>
  <pc:docChgLst>
    <pc:chgData name="Kelly Whitlock" userId="S::fr6097@wayne.edu::b0788873-d2ef-4e38-a8f2-f03db89739f7" providerId="AD" clId="Web-{4CA2E96D-A1C0-BD48-C2EE-E7F86FC4E5E9}"/>
    <pc:docChg chg="modSld">
      <pc:chgData name="Kelly Whitlock" userId="S::fr6097@wayne.edu::b0788873-d2ef-4e38-a8f2-f03db89739f7" providerId="AD" clId="Web-{4CA2E96D-A1C0-BD48-C2EE-E7F86FC4E5E9}" dt="2022-03-08T21:59:07.416" v="25" actId="20577"/>
      <pc:docMkLst>
        <pc:docMk/>
      </pc:docMkLst>
      <pc:sldChg chg="modSp">
        <pc:chgData name="Kelly Whitlock" userId="S::fr6097@wayne.edu::b0788873-d2ef-4e38-a8f2-f03db89739f7" providerId="AD" clId="Web-{4CA2E96D-A1C0-BD48-C2EE-E7F86FC4E5E9}" dt="2022-03-08T21:59:07.416" v="25" actId="20577"/>
        <pc:sldMkLst>
          <pc:docMk/>
          <pc:sldMk cId="2593737715" sldId="310"/>
        </pc:sldMkLst>
        <pc:spChg chg="mod">
          <ac:chgData name="Kelly Whitlock" userId="S::fr6097@wayne.edu::b0788873-d2ef-4e38-a8f2-f03db89739f7" providerId="AD" clId="Web-{4CA2E96D-A1C0-BD48-C2EE-E7F86FC4E5E9}" dt="2022-03-08T21:59:07.416" v="25" actId="20577"/>
          <ac:spMkLst>
            <pc:docMk/>
            <pc:sldMk cId="2593737715" sldId="310"/>
            <ac:spMk id="772" creationId="{00000000-0000-0000-0000-000000000000}"/>
          </ac:spMkLst>
        </pc:spChg>
      </pc:sldChg>
    </pc:docChg>
  </pc:docChgLst>
  <pc:docChgLst>
    <pc:chgData name="Kelly Whitlock" userId="S::fr6097@wayne.edu::b0788873-d2ef-4e38-a8f2-f03db89739f7" providerId="AD" clId="Web-{93CCDA22-4658-4DAD-960F-4D70DD07C9F5}"/>
    <pc:docChg chg="addSld modSld">
      <pc:chgData name="Kelly Whitlock" userId="S::fr6097@wayne.edu::b0788873-d2ef-4e38-a8f2-f03db89739f7" providerId="AD" clId="Web-{93CCDA22-4658-4DAD-960F-4D70DD07C9F5}" dt="2022-03-08T17:43:25.882" v="91" actId="20577"/>
      <pc:docMkLst>
        <pc:docMk/>
      </pc:docMkLst>
      <pc:sldChg chg="modSp add replId">
        <pc:chgData name="Kelly Whitlock" userId="S::fr6097@wayne.edu::b0788873-d2ef-4e38-a8f2-f03db89739f7" providerId="AD" clId="Web-{93CCDA22-4658-4DAD-960F-4D70DD07C9F5}" dt="2022-03-08T17:43:25.882" v="91" actId="20577"/>
        <pc:sldMkLst>
          <pc:docMk/>
          <pc:sldMk cId="2593737715" sldId="310"/>
        </pc:sldMkLst>
        <pc:spChg chg="mod">
          <ac:chgData name="Kelly Whitlock" userId="S::fr6097@wayne.edu::b0788873-d2ef-4e38-a8f2-f03db89739f7" providerId="AD" clId="Web-{93CCDA22-4658-4DAD-960F-4D70DD07C9F5}" dt="2022-03-08T17:22:14.035" v="1" actId="20577"/>
          <ac:spMkLst>
            <pc:docMk/>
            <pc:sldMk cId="2593737715" sldId="310"/>
            <ac:spMk id="768" creationId="{00000000-0000-0000-0000-000000000000}"/>
          </ac:spMkLst>
        </pc:spChg>
        <pc:spChg chg="mod">
          <ac:chgData name="Kelly Whitlock" userId="S::fr6097@wayne.edu::b0788873-d2ef-4e38-a8f2-f03db89739f7" providerId="AD" clId="Web-{93CCDA22-4658-4DAD-960F-4D70DD07C9F5}" dt="2022-03-08T17:43:25.882" v="91" actId="20577"/>
          <ac:spMkLst>
            <pc:docMk/>
            <pc:sldMk cId="2593737715" sldId="310"/>
            <ac:spMk id="772" creationId="{00000000-0000-0000-0000-000000000000}"/>
          </ac:spMkLst>
        </pc:spChg>
      </pc:sldChg>
    </pc:docChg>
  </pc:docChgLst>
</pc:chgInfo>
</file>

<file path=ppt/media/image1.jpeg>
</file>

<file path=ppt/media/image10.gif>
</file>

<file path=ppt/media/image11.png>
</file>

<file path=ppt/media/image2.png>
</file>

<file path=ppt/media/image3.jpeg>
</file>

<file path=ppt/media/image4.jpeg>
</file>

<file path=ppt/media/image5.jpe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ab8d1ca927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ab8d1ca927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ab8d1ca927_3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ab8d1ca927_3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ab8d1ca927_3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ab8d1ca927_3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b8d1ca927_3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b8d1ca927_3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ab8d1ca927_3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ab8d1ca927_3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ab8d1ca927_3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ab8d1ca927_3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b8d1ca927_3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b8d1ca927_3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ab8d1ca927_3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ab8d1ca927_3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ab8d1ca927_3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ab8d1ca927_3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ab8d1ca927_3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ab8d1ca927_3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ab8d1ca927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ab8d1ca927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ab8d1ca927_3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ab8d1ca927_3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ab8d1ca927_3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ab8d1ca927_3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ab8d1ca927_3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 name="Google Shape;810;gab8d1ca927_3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ab8d1ca927_3_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ab8d1ca927_3_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ab8d1ca927_3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ab8d1ca927_3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
        <p:cNvGrpSpPr/>
        <p:nvPr/>
      </p:nvGrpSpPr>
      <p:grpSpPr>
        <a:xfrm>
          <a:off x="0" y="0"/>
          <a:ext cx="0" cy="0"/>
          <a:chOff x="0" y="0"/>
          <a:chExt cx="0" cy="0"/>
        </a:xfrm>
      </p:grpSpPr>
      <p:sp>
        <p:nvSpPr>
          <p:cNvPr id="929" name="Google Shape;929;gab8d1ca927_3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 name="Google Shape;930;gab8d1ca927_3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ab8d1ca927_3_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ab8d1ca927_3_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8"/>
        <p:cNvGrpSpPr/>
        <p:nvPr/>
      </p:nvGrpSpPr>
      <p:grpSpPr>
        <a:xfrm>
          <a:off x="0" y="0"/>
          <a:ext cx="0" cy="0"/>
          <a:chOff x="0" y="0"/>
          <a:chExt cx="0" cy="0"/>
        </a:xfrm>
      </p:grpSpPr>
      <p:sp>
        <p:nvSpPr>
          <p:cNvPr id="1029" name="Google Shape;1029;gab8d1ca927_3_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 name="Google Shape;1030;gab8d1ca927_3_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ab8d1ca927_3_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ab8d1ca927_3_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b347e33ac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b347e33ac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
        <p:cNvGrpSpPr/>
        <p:nvPr/>
      </p:nvGrpSpPr>
      <p:grpSpPr>
        <a:xfrm>
          <a:off x="0" y="0"/>
          <a:ext cx="0" cy="0"/>
          <a:chOff x="0" y="0"/>
          <a:chExt cx="0" cy="0"/>
        </a:xfrm>
      </p:grpSpPr>
      <p:sp>
        <p:nvSpPr>
          <p:cNvPr id="934" name="Google Shape;934;gab8d1ca927_3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 name="Google Shape;935;gab8d1ca927_3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gab8d1ca927_3_8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5" name="Google Shape;1095;gab8d1ca927_3_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ab8d1ca927_3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ab8d1ca927_3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ab8d1ca927_3_8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ab8d1ca927_3_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3"/>
        <p:cNvGrpSpPr/>
        <p:nvPr/>
      </p:nvGrpSpPr>
      <p:grpSpPr>
        <a:xfrm>
          <a:off x="0" y="0"/>
          <a:ext cx="0" cy="0"/>
          <a:chOff x="0" y="0"/>
          <a:chExt cx="0" cy="0"/>
        </a:xfrm>
      </p:grpSpPr>
      <p:sp>
        <p:nvSpPr>
          <p:cNvPr id="1124" name="Google Shape;1124;SLIDES_API761954746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 name="Google Shape;1125;SLIDES_API76195474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SLIDES_API76195474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SLIDES_API76195474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ab8d1ca927_3_8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ab8d1ca927_3_8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ab8d1ca927_3_8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ab8d1ca927_3_8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ab8d1ca927_3_8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ab8d1ca927_3_8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9"/>
        <p:cNvGrpSpPr/>
        <p:nvPr/>
      </p:nvGrpSpPr>
      <p:grpSpPr>
        <a:xfrm>
          <a:off x="0" y="0"/>
          <a:ext cx="0" cy="0"/>
          <a:chOff x="0" y="0"/>
          <a:chExt cx="0" cy="0"/>
        </a:xfrm>
      </p:grpSpPr>
      <p:sp>
        <p:nvSpPr>
          <p:cNvPr id="1510" name="Google Shape;1510;gab8d1ca927_3_8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1" name="Google Shape;1511;gab8d1ca927_3_8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6"/>
        <p:cNvGrpSpPr/>
        <p:nvPr/>
      </p:nvGrpSpPr>
      <p:grpSpPr>
        <a:xfrm>
          <a:off x="0" y="0"/>
          <a:ext cx="0" cy="0"/>
          <a:chOff x="0" y="0"/>
          <a:chExt cx="0" cy="0"/>
        </a:xfrm>
      </p:grpSpPr>
      <p:sp>
        <p:nvSpPr>
          <p:cNvPr id="4297" name="Google Shape;4297;gab8d1ca927_3_11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8" name="Google Shape;4298;gab8d1ca927_3_11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ab8d1ca927_3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ab8d1ca927_3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5"/>
        <p:cNvGrpSpPr/>
        <p:nvPr/>
      </p:nvGrpSpPr>
      <p:grpSpPr>
        <a:xfrm>
          <a:off x="0" y="0"/>
          <a:ext cx="0" cy="0"/>
          <a:chOff x="0" y="0"/>
          <a:chExt cx="0" cy="0"/>
        </a:xfrm>
      </p:grpSpPr>
      <p:sp>
        <p:nvSpPr>
          <p:cNvPr id="4716" name="Google Shape;4716;gab8d1ca927_3_12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7" name="Google Shape;4717;gab8d1ca927_3_12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5"/>
        <p:cNvGrpSpPr/>
        <p:nvPr/>
      </p:nvGrpSpPr>
      <p:grpSpPr>
        <a:xfrm>
          <a:off x="0" y="0"/>
          <a:ext cx="0" cy="0"/>
          <a:chOff x="0" y="0"/>
          <a:chExt cx="0" cy="0"/>
        </a:xfrm>
      </p:grpSpPr>
      <p:sp>
        <p:nvSpPr>
          <p:cNvPr id="4886" name="Google Shape;4886;gab8d1ca927_3_12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7" name="Google Shape;4887;gab8d1ca927_3_12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0"/>
        <p:cNvGrpSpPr/>
        <p:nvPr/>
      </p:nvGrpSpPr>
      <p:grpSpPr>
        <a:xfrm>
          <a:off x="0" y="0"/>
          <a:ext cx="0" cy="0"/>
          <a:chOff x="0" y="0"/>
          <a:chExt cx="0" cy="0"/>
        </a:xfrm>
      </p:grpSpPr>
      <p:sp>
        <p:nvSpPr>
          <p:cNvPr id="5291" name="Google Shape;5291;gab8d1ca927_3_12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2" name="Google Shape;5292;gab8d1ca927_3_12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0"/>
        <p:cNvGrpSpPr/>
        <p:nvPr/>
      </p:nvGrpSpPr>
      <p:grpSpPr>
        <a:xfrm>
          <a:off x="0" y="0"/>
          <a:ext cx="0" cy="0"/>
          <a:chOff x="0" y="0"/>
          <a:chExt cx="0" cy="0"/>
        </a:xfrm>
      </p:grpSpPr>
      <p:sp>
        <p:nvSpPr>
          <p:cNvPr id="5671" name="Google Shape;5671;gab8d1ca927_3_13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2" name="Google Shape;5672;gab8d1ca927_3_13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4"/>
        <p:cNvGrpSpPr/>
        <p:nvPr/>
      </p:nvGrpSpPr>
      <p:grpSpPr>
        <a:xfrm>
          <a:off x="0" y="0"/>
          <a:ext cx="0" cy="0"/>
          <a:chOff x="0" y="0"/>
          <a:chExt cx="0" cy="0"/>
        </a:xfrm>
      </p:grpSpPr>
      <p:sp>
        <p:nvSpPr>
          <p:cNvPr id="6085" name="Google Shape;6085;gab8d1ca927_3_13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6" name="Google Shape;6086;gab8d1ca927_3_13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5"/>
        <p:cNvGrpSpPr/>
        <p:nvPr/>
      </p:nvGrpSpPr>
      <p:grpSpPr>
        <a:xfrm>
          <a:off x="0" y="0"/>
          <a:ext cx="0" cy="0"/>
          <a:chOff x="0" y="0"/>
          <a:chExt cx="0" cy="0"/>
        </a:xfrm>
      </p:grpSpPr>
      <p:sp>
        <p:nvSpPr>
          <p:cNvPr id="6446" name="Google Shape;6446;gab8d1ca927_3_138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7" name="Google Shape;6447;gab8d1ca927_3_13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5"/>
        <p:cNvGrpSpPr/>
        <p:nvPr/>
      </p:nvGrpSpPr>
      <p:grpSpPr>
        <a:xfrm>
          <a:off x="0" y="0"/>
          <a:ext cx="0" cy="0"/>
          <a:chOff x="0" y="0"/>
          <a:chExt cx="0" cy="0"/>
        </a:xfrm>
      </p:grpSpPr>
      <p:sp>
        <p:nvSpPr>
          <p:cNvPr id="6956" name="Google Shape;6956;gab8d1ca927_3_14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7" name="Google Shape;6957;gab8d1ca927_3_14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5"/>
        <p:cNvGrpSpPr/>
        <p:nvPr/>
      </p:nvGrpSpPr>
      <p:grpSpPr>
        <a:xfrm>
          <a:off x="0" y="0"/>
          <a:ext cx="0" cy="0"/>
          <a:chOff x="0" y="0"/>
          <a:chExt cx="0" cy="0"/>
        </a:xfrm>
      </p:grpSpPr>
      <p:sp>
        <p:nvSpPr>
          <p:cNvPr id="7576" name="Google Shape;7576;gab8d1ca927_3_14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7" name="Google Shape;7577;gab8d1ca927_3_14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9"/>
        <p:cNvGrpSpPr/>
        <p:nvPr/>
      </p:nvGrpSpPr>
      <p:grpSpPr>
        <a:xfrm>
          <a:off x="0" y="0"/>
          <a:ext cx="0" cy="0"/>
          <a:chOff x="0" y="0"/>
          <a:chExt cx="0" cy="0"/>
        </a:xfrm>
      </p:grpSpPr>
      <p:sp>
        <p:nvSpPr>
          <p:cNvPr id="8170" name="Google Shape;8170;gab8d1ca927_3_15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1" name="Google Shape;8171;gab8d1ca927_3_15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0"/>
        <p:cNvGrpSpPr/>
        <p:nvPr/>
      </p:nvGrpSpPr>
      <p:grpSpPr>
        <a:xfrm>
          <a:off x="0" y="0"/>
          <a:ext cx="0" cy="0"/>
          <a:chOff x="0" y="0"/>
          <a:chExt cx="0" cy="0"/>
        </a:xfrm>
      </p:grpSpPr>
      <p:sp>
        <p:nvSpPr>
          <p:cNvPr id="8491" name="Google Shape;8491;gab8d1ca927_3_15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2" name="Google Shape;8492;gab8d1ca927_3_15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ab8d1ca927_3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ab8d1ca927_3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01135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8"/>
        <p:cNvGrpSpPr/>
        <p:nvPr/>
      </p:nvGrpSpPr>
      <p:grpSpPr>
        <a:xfrm>
          <a:off x="0" y="0"/>
          <a:ext cx="0" cy="0"/>
          <a:chOff x="0" y="0"/>
          <a:chExt cx="0" cy="0"/>
        </a:xfrm>
      </p:grpSpPr>
      <p:sp>
        <p:nvSpPr>
          <p:cNvPr id="8799" name="Google Shape;8799;gab8d1ca927_3_16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0" name="Google Shape;8800;gab8d1ca927_3_16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ab8d1ca927_3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ab8d1ca927_3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6575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ab8d1ca927_3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ab8d1ca927_3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0026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ab8d1ca927_3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ab8d1ca927_3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77802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b347e33ac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b347e33ac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78600" y="1484550"/>
            <a:ext cx="7787100" cy="2086500"/>
          </a:xfrm>
          <a:prstGeom prst="rect">
            <a:avLst/>
          </a:prstGeom>
        </p:spPr>
        <p:txBody>
          <a:bodyPr spcFirstLastPara="1" wrap="square" lIns="91425" tIns="91425" rIns="91425" bIns="91425" anchor="ctr" anchorCtr="0">
            <a:noAutofit/>
          </a:bodyPr>
          <a:lstStyle>
            <a:lvl1pPr lvl="0" algn="ctr">
              <a:lnSpc>
                <a:spcPct val="125000"/>
              </a:lnSpc>
              <a:spcBef>
                <a:spcPts val="0"/>
              </a:spcBef>
              <a:spcAft>
                <a:spcPts val="0"/>
              </a:spcAft>
              <a:buSzPts val="5200"/>
              <a:buNone/>
              <a:defRPr sz="5500">
                <a:solidFill>
                  <a:schemeClr val="dk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547575" y="3466725"/>
            <a:ext cx="4048800" cy="382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5400000">
            <a:off x="-1867025" y="1013175"/>
            <a:ext cx="4814046" cy="1710367"/>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229260" y="3396805"/>
            <a:ext cx="3675485" cy="189381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315040" flipH="1">
            <a:off x="-236345" y="4475012"/>
            <a:ext cx="2114446" cy="997085"/>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282713" y="476911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27300" y="421027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5488" y="290826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257175" y="4901838"/>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559288" y="3910538"/>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5400000">
            <a:off x="6110254" y="2527892"/>
            <a:ext cx="4814046" cy="1710367"/>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744675" y="-169359"/>
            <a:ext cx="3627772" cy="1869298"/>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484934" flipH="1">
            <a:off x="7292455" y="-348495"/>
            <a:ext cx="2087045" cy="984164"/>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a:off x="5634813" y="20792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7750600" y="102480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a:off x="8980488" y="193977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a:off x="4725450" y="139996"/>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9"/>
        <p:cNvGrpSpPr/>
        <p:nvPr/>
      </p:nvGrpSpPr>
      <p:grpSpPr>
        <a:xfrm>
          <a:off x="0" y="0"/>
          <a:ext cx="0" cy="0"/>
          <a:chOff x="0" y="0"/>
          <a:chExt cx="0" cy="0"/>
        </a:xfrm>
      </p:grpSpPr>
      <p:sp>
        <p:nvSpPr>
          <p:cNvPr id="150" name="Google Shape;150;p11"/>
          <p:cNvSpPr txBox="1">
            <a:spLocks noGrp="1"/>
          </p:cNvSpPr>
          <p:nvPr>
            <p:ph type="title" hasCustomPrompt="1"/>
          </p:nvPr>
        </p:nvSpPr>
        <p:spPr>
          <a:xfrm>
            <a:off x="1217350" y="1604400"/>
            <a:ext cx="6709200" cy="1483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51" name="Google Shape;151;p11"/>
          <p:cNvSpPr txBox="1">
            <a:spLocks noGrp="1"/>
          </p:cNvSpPr>
          <p:nvPr>
            <p:ph type="body" idx="1"/>
          </p:nvPr>
        </p:nvSpPr>
        <p:spPr>
          <a:xfrm>
            <a:off x="1668825" y="3087600"/>
            <a:ext cx="5806200" cy="451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152" name="Google Shape;152;p11"/>
          <p:cNvSpPr/>
          <p:nvPr/>
        </p:nvSpPr>
        <p:spPr>
          <a:xfrm rot="10800000" flipH="1">
            <a:off x="2527149" y="4367365"/>
            <a:ext cx="6890071" cy="880003"/>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6198946" y="4555768"/>
            <a:ext cx="3086654" cy="972101"/>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7520738" flipH="1">
            <a:off x="7812289" y="3760467"/>
            <a:ext cx="1404819" cy="2093810"/>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5018091" y="4725625"/>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7887341" y="4554150"/>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652966" y="3628775"/>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7477516" y="4367375"/>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flipH="1">
            <a:off x="-426404" y="-84700"/>
            <a:ext cx="6890071" cy="880003"/>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1"/>
          <p:cNvSpPr/>
          <p:nvPr/>
        </p:nvSpPr>
        <p:spPr>
          <a:xfrm rot="10800000">
            <a:off x="-294784" y="-365201"/>
            <a:ext cx="3086654" cy="972101"/>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rot="3279262" flipH="1">
            <a:off x="-226292" y="-691608"/>
            <a:ext cx="1404819" cy="2093810"/>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885666" y="606900"/>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1"/>
          <p:cNvSpPr/>
          <p:nvPr/>
        </p:nvSpPr>
        <p:spPr>
          <a:xfrm flipH="1">
            <a:off x="2476066" y="66655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flipH="1">
            <a:off x="82941" y="1435200"/>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tents">
  <p:cSld name="CUSTOM">
    <p:spTree>
      <p:nvGrpSpPr>
        <p:cNvPr id="1" name="Shape 166"/>
        <p:cNvGrpSpPr/>
        <p:nvPr/>
      </p:nvGrpSpPr>
      <p:grpSpPr>
        <a:xfrm>
          <a:off x="0" y="0"/>
          <a:ext cx="0" cy="0"/>
          <a:chOff x="0" y="0"/>
          <a:chExt cx="0" cy="0"/>
        </a:xfrm>
      </p:grpSpPr>
      <p:sp>
        <p:nvSpPr>
          <p:cNvPr id="167" name="Google Shape;167;p13"/>
          <p:cNvSpPr txBox="1">
            <a:spLocks noGrp="1"/>
          </p:cNvSpPr>
          <p:nvPr>
            <p:ph type="title"/>
          </p:nvPr>
        </p:nvSpPr>
        <p:spPr>
          <a:xfrm>
            <a:off x="2727000" y="363275"/>
            <a:ext cx="3690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a:endParaRPr/>
          </a:p>
        </p:txBody>
      </p:sp>
      <p:sp>
        <p:nvSpPr>
          <p:cNvPr id="168" name="Google Shape;168;p13"/>
          <p:cNvSpPr txBox="1">
            <a:spLocks noGrp="1"/>
          </p:cNvSpPr>
          <p:nvPr>
            <p:ph type="subTitle" idx="1"/>
          </p:nvPr>
        </p:nvSpPr>
        <p:spPr>
          <a:xfrm>
            <a:off x="4379650" y="1868975"/>
            <a:ext cx="3830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169" name="Google Shape;169;p13"/>
          <p:cNvSpPr txBox="1">
            <a:spLocks noGrp="1"/>
          </p:cNvSpPr>
          <p:nvPr>
            <p:ph type="subTitle" idx="2"/>
          </p:nvPr>
        </p:nvSpPr>
        <p:spPr>
          <a:xfrm>
            <a:off x="5051588" y="2188088"/>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0" name="Google Shape;170;p13"/>
          <p:cNvSpPr txBox="1">
            <a:spLocks noGrp="1"/>
          </p:cNvSpPr>
          <p:nvPr>
            <p:ph type="subTitle" idx="3"/>
          </p:nvPr>
        </p:nvSpPr>
        <p:spPr>
          <a:xfrm>
            <a:off x="934238" y="1868975"/>
            <a:ext cx="36900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171" name="Google Shape;171;p13"/>
          <p:cNvSpPr txBox="1">
            <a:spLocks noGrp="1"/>
          </p:cNvSpPr>
          <p:nvPr>
            <p:ph type="subTitle" idx="4"/>
          </p:nvPr>
        </p:nvSpPr>
        <p:spPr>
          <a:xfrm>
            <a:off x="1536188" y="2188088"/>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2" name="Google Shape;172;p13"/>
          <p:cNvSpPr txBox="1">
            <a:spLocks noGrp="1"/>
          </p:cNvSpPr>
          <p:nvPr>
            <p:ph type="subTitle" idx="5"/>
          </p:nvPr>
        </p:nvSpPr>
        <p:spPr>
          <a:xfrm>
            <a:off x="4379600" y="3770850"/>
            <a:ext cx="3830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173" name="Google Shape;173;p13"/>
          <p:cNvSpPr txBox="1">
            <a:spLocks noGrp="1"/>
          </p:cNvSpPr>
          <p:nvPr>
            <p:ph type="subTitle" idx="6"/>
          </p:nvPr>
        </p:nvSpPr>
        <p:spPr>
          <a:xfrm>
            <a:off x="5051588" y="408997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4" name="Google Shape;174;p13"/>
          <p:cNvSpPr txBox="1">
            <a:spLocks noGrp="1"/>
          </p:cNvSpPr>
          <p:nvPr>
            <p:ph type="subTitle" idx="7"/>
          </p:nvPr>
        </p:nvSpPr>
        <p:spPr>
          <a:xfrm>
            <a:off x="934238" y="3770850"/>
            <a:ext cx="36900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175" name="Google Shape;175;p13"/>
          <p:cNvSpPr txBox="1">
            <a:spLocks noGrp="1"/>
          </p:cNvSpPr>
          <p:nvPr>
            <p:ph type="subTitle" idx="8"/>
          </p:nvPr>
        </p:nvSpPr>
        <p:spPr>
          <a:xfrm>
            <a:off x="1536188" y="408997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6" name="Google Shape;176;p13"/>
          <p:cNvSpPr txBox="1">
            <a:spLocks noGrp="1"/>
          </p:cNvSpPr>
          <p:nvPr>
            <p:ph type="title" idx="9" hasCustomPrompt="1"/>
          </p:nvPr>
        </p:nvSpPr>
        <p:spPr>
          <a:xfrm>
            <a:off x="2259638" y="1171113"/>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000">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77" name="Google Shape;177;p13"/>
          <p:cNvSpPr txBox="1">
            <a:spLocks noGrp="1"/>
          </p:cNvSpPr>
          <p:nvPr>
            <p:ph type="title" idx="13" hasCustomPrompt="1"/>
          </p:nvPr>
        </p:nvSpPr>
        <p:spPr>
          <a:xfrm>
            <a:off x="5775063" y="1171113"/>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000">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78" name="Google Shape;178;p13"/>
          <p:cNvSpPr txBox="1">
            <a:spLocks noGrp="1"/>
          </p:cNvSpPr>
          <p:nvPr>
            <p:ph type="title" idx="14" hasCustomPrompt="1"/>
          </p:nvPr>
        </p:nvSpPr>
        <p:spPr>
          <a:xfrm>
            <a:off x="2259638" y="3071125"/>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000">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79" name="Google Shape;179;p13"/>
          <p:cNvSpPr txBox="1">
            <a:spLocks noGrp="1"/>
          </p:cNvSpPr>
          <p:nvPr>
            <p:ph type="title" idx="15" hasCustomPrompt="1"/>
          </p:nvPr>
        </p:nvSpPr>
        <p:spPr>
          <a:xfrm>
            <a:off x="5775063" y="3071125"/>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000">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80" name="Google Shape;180;p13"/>
          <p:cNvSpPr/>
          <p:nvPr/>
        </p:nvSpPr>
        <p:spPr>
          <a:xfrm rot="-5267561">
            <a:off x="-2166865" y="2462282"/>
            <a:ext cx="4818716" cy="780968"/>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p:cNvSpPr/>
          <p:nvPr/>
        </p:nvSpPr>
        <p:spPr>
          <a:xfrm rot="-5400000">
            <a:off x="-954332" y="1253578"/>
            <a:ext cx="2393629" cy="966464"/>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p:cNvSpPr/>
          <p:nvPr/>
        </p:nvSpPr>
        <p:spPr>
          <a:xfrm rot="5400000">
            <a:off x="-672825" y="419298"/>
            <a:ext cx="2096898" cy="989152"/>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3"/>
          <p:cNvSpPr/>
          <p:nvPr/>
        </p:nvSpPr>
        <p:spPr>
          <a:xfrm rot="5400000">
            <a:off x="121363" y="313296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3"/>
          <p:cNvSpPr/>
          <p:nvPr/>
        </p:nvSpPr>
        <p:spPr>
          <a:xfrm rot="5400000">
            <a:off x="993813" y="264713"/>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rot="5400000">
            <a:off x="540138" y="1290438"/>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rot="5400000">
            <a:off x="441438" y="2700513"/>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rot="5532439">
            <a:off x="6598811" y="1897536"/>
            <a:ext cx="4818716" cy="780968"/>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3"/>
          <p:cNvSpPr/>
          <p:nvPr/>
        </p:nvSpPr>
        <p:spPr>
          <a:xfrm rot="5400000">
            <a:off x="7811366" y="2920743"/>
            <a:ext cx="2393629" cy="966464"/>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3"/>
          <p:cNvSpPr/>
          <p:nvPr/>
        </p:nvSpPr>
        <p:spPr>
          <a:xfrm rot="-5400000">
            <a:off x="7826590" y="3732336"/>
            <a:ext cx="2096898" cy="989152"/>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3"/>
          <p:cNvSpPr/>
          <p:nvPr/>
        </p:nvSpPr>
        <p:spPr>
          <a:xfrm rot="-5400000">
            <a:off x="8965800" y="1844324"/>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3"/>
          <p:cNvSpPr/>
          <p:nvPr/>
        </p:nvSpPr>
        <p:spPr>
          <a:xfrm rot="-5400000">
            <a:off x="8612125" y="375164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3"/>
          <p:cNvSpPr/>
          <p:nvPr/>
        </p:nvSpPr>
        <p:spPr>
          <a:xfrm rot="-5400000">
            <a:off x="8710825" y="234157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rot="-5400000">
            <a:off x="8158450" y="4777374"/>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94"/>
        <p:cNvGrpSpPr/>
        <p:nvPr/>
      </p:nvGrpSpPr>
      <p:grpSpPr>
        <a:xfrm>
          <a:off x="0" y="0"/>
          <a:ext cx="0" cy="0"/>
          <a:chOff x="0" y="0"/>
          <a:chExt cx="0" cy="0"/>
        </a:xfrm>
      </p:grpSpPr>
      <p:sp>
        <p:nvSpPr>
          <p:cNvPr id="195" name="Google Shape;195;p14"/>
          <p:cNvSpPr txBox="1">
            <a:spLocks noGrp="1"/>
          </p:cNvSpPr>
          <p:nvPr>
            <p:ph type="title"/>
          </p:nvPr>
        </p:nvSpPr>
        <p:spPr>
          <a:xfrm>
            <a:off x="3373350" y="2938325"/>
            <a:ext cx="4044000" cy="49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100"/>
              <a:buNone/>
              <a:defRPr sz="3000"/>
            </a:lvl1pPr>
            <a:lvl2pPr lvl="1" rtl="0">
              <a:spcBef>
                <a:spcPts val="160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96" name="Google Shape;196;p14"/>
          <p:cNvSpPr txBox="1">
            <a:spLocks noGrp="1"/>
          </p:cNvSpPr>
          <p:nvPr>
            <p:ph type="subTitle" idx="1"/>
          </p:nvPr>
        </p:nvSpPr>
        <p:spPr>
          <a:xfrm>
            <a:off x="1726650" y="1707450"/>
            <a:ext cx="5690700" cy="98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4"/>
              </a:buClr>
              <a:buSzPts val="1200"/>
              <a:buNone/>
              <a:defRPr sz="20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7" name="Google Shape;197;p14"/>
          <p:cNvSpPr/>
          <p:nvPr/>
        </p:nvSpPr>
        <p:spPr>
          <a:xfrm>
            <a:off x="2301825" y="-81050"/>
            <a:ext cx="5472801" cy="1242133"/>
          </a:xfrm>
          <a:custGeom>
            <a:avLst/>
            <a:gdLst/>
            <a:ahLst/>
            <a:cxnLst/>
            <a:rect l="l" t="t" r="r" b="b"/>
            <a:pathLst>
              <a:path w="113987" h="48554" extrusionOk="0">
                <a:moveTo>
                  <a:pt x="1" y="1"/>
                </a:moveTo>
                <a:cubicBezTo>
                  <a:pt x="1664" y="4622"/>
                  <a:pt x="7395" y="8627"/>
                  <a:pt x="14480" y="9243"/>
                </a:cubicBezTo>
                <a:cubicBezTo>
                  <a:pt x="15269" y="9310"/>
                  <a:pt x="16057" y="9341"/>
                  <a:pt x="16844" y="9341"/>
                </a:cubicBezTo>
                <a:cubicBezTo>
                  <a:pt x="26954" y="9341"/>
                  <a:pt x="36902" y="4191"/>
                  <a:pt x="46543" y="4191"/>
                </a:cubicBezTo>
                <a:cubicBezTo>
                  <a:pt x="48520" y="4191"/>
                  <a:pt x="50484" y="4408"/>
                  <a:pt x="52434" y="4930"/>
                </a:cubicBezTo>
                <a:cubicBezTo>
                  <a:pt x="59335" y="6717"/>
                  <a:pt x="63032" y="11831"/>
                  <a:pt x="63833" y="16760"/>
                </a:cubicBezTo>
                <a:cubicBezTo>
                  <a:pt x="64634" y="21750"/>
                  <a:pt x="63155" y="26680"/>
                  <a:pt x="62970" y="31609"/>
                </a:cubicBezTo>
                <a:cubicBezTo>
                  <a:pt x="62847" y="36538"/>
                  <a:pt x="64264" y="41898"/>
                  <a:pt x="69563" y="45349"/>
                </a:cubicBezTo>
                <a:cubicBezTo>
                  <a:pt x="73005" y="47564"/>
                  <a:pt x="77580" y="48553"/>
                  <a:pt x="82312" y="48553"/>
                </a:cubicBezTo>
                <a:cubicBezTo>
                  <a:pt x="88505" y="48553"/>
                  <a:pt x="94967" y="46857"/>
                  <a:pt x="99507" y="43993"/>
                </a:cubicBezTo>
                <a:cubicBezTo>
                  <a:pt x="107579" y="38941"/>
                  <a:pt x="110906" y="31362"/>
                  <a:pt x="112508" y="24030"/>
                </a:cubicBezTo>
                <a:cubicBezTo>
                  <a:pt x="113987" y="17253"/>
                  <a:pt x="112262" y="3821"/>
                  <a:pt x="103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10800000">
            <a:off x="3105740" y="-321877"/>
            <a:ext cx="2419310" cy="861877"/>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rot="-5400000">
            <a:off x="5094113" y="-676765"/>
            <a:ext cx="969192" cy="1790903"/>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6553938" y="45825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rot="5400000">
            <a:off x="4522788" y="649313"/>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054788" y="93838"/>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4"/>
          <p:cNvSpPr/>
          <p:nvPr/>
        </p:nvSpPr>
        <p:spPr>
          <a:xfrm rot="5400000">
            <a:off x="2853363" y="301738"/>
            <a:ext cx="163500" cy="163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4"/>
          <p:cNvSpPr/>
          <p:nvPr/>
        </p:nvSpPr>
        <p:spPr>
          <a:xfrm rot="5400000">
            <a:off x="2401288" y="539838"/>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4"/>
          <p:cNvSpPr/>
          <p:nvPr/>
        </p:nvSpPr>
        <p:spPr>
          <a:xfrm rot="10800000">
            <a:off x="1820973" y="3982367"/>
            <a:ext cx="5577954" cy="1242133"/>
          </a:xfrm>
          <a:custGeom>
            <a:avLst/>
            <a:gdLst/>
            <a:ahLst/>
            <a:cxnLst/>
            <a:rect l="l" t="t" r="r" b="b"/>
            <a:pathLst>
              <a:path w="113987" h="48554" extrusionOk="0">
                <a:moveTo>
                  <a:pt x="1" y="1"/>
                </a:moveTo>
                <a:cubicBezTo>
                  <a:pt x="1664" y="4622"/>
                  <a:pt x="7395" y="8627"/>
                  <a:pt x="14480" y="9243"/>
                </a:cubicBezTo>
                <a:cubicBezTo>
                  <a:pt x="15269" y="9310"/>
                  <a:pt x="16057" y="9341"/>
                  <a:pt x="16844" y="9341"/>
                </a:cubicBezTo>
                <a:cubicBezTo>
                  <a:pt x="26954" y="9341"/>
                  <a:pt x="36902" y="4191"/>
                  <a:pt x="46543" y="4191"/>
                </a:cubicBezTo>
                <a:cubicBezTo>
                  <a:pt x="48520" y="4191"/>
                  <a:pt x="50484" y="4408"/>
                  <a:pt x="52434" y="4930"/>
                </a:cubicBezTo>
                <a:cubicBezTo>
                  <a:pt x="59335" y="6717"/>
                  <a:pt x="63032" y="11831"/>
                  <a:pt x="63833" y="16760"/>
                </a:cubicBezTo>
                <a:cubicBezTo>
                  <a:pt x="64634" y="21750"/>
                  <a:pt x="63155" y="26680"/>
                  <a:pt x="62970" y="31609"/>
                </a:cubicBezTo>
                <a:cubicBezTo>
                  <a:pt x="62847" y="36538"/>
                  <a:pt x="64264" y="41898"/>
                  <a:pt x="69563" y="45349"/>
                </a:cubicBezTo>
                <a:cubicBezTo>
                  <a:pt x="73005" y="47564"/>
                  <a:pt x="77580" y="48553"/>
                  <a:pt x="82312" y="48553"/>
                </a:cubicBezTo>
                <a:cubicBezTo>
                  <a:pt x="88505" y="48553"/>
                  <a:pt x="94967" y="46857"/>
                  <a:pt x="99507" y="43993"/>
                </a:cubicBezTo>
                <a:cubicBezTo>
                  <a:pt x="107579" y="38941"/>
                  <a:pt x="110906" y="31362"/>
                  <a:pt x="112508" y="24030"/>
                </a:cubicBezTo>
                <a:cubicBezTo>
                  <a:pt x="113987" y="17253"/>
                  <a:pt x="112262" y="3821"/>
                  <a:pt x="103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4"/>
          <p:cNvSpPr/>
          <p:nvPr/>
        </p:nvSpPr>
        <p:spPr>
          <a:xfrm>
            <a:off x="4175688" y="4603443"/>
            <a:ext cx="2419310" cy="861877"/>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p:cNvSpPr/>
          <p:nvPr/>
        </p:nvSpPr>
        <p:spPr>
          <a:xfrm rot="5400000">
            <a:off x="3798057" y="3940705"/>
            <a:ext cx="969192" cy="1790903"/>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p:cNvSpPr/>
          <p:nvPr/>
        </p:nvSpPr>
        <p:spPr>
          <a:xfrm rot="-5400000">
            <a:off x="2853375" y="436303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p:cNvSpPr/>
          <p:nvPr/>
        </p:nvSpPr>
        <p:spPr>
          <a:xfrm rot="-5400000">
            <a:off x="5079550" y="4395431"/>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4"/>
          <p:cNvSpPr/>
          <p:nvPr/>
        </p:nvSpPr>
        <p:spPr>
          <a:xfrm rot="-5400000">
            <a:off x="1555000" y="4841556"/>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4"/>
          <p:cNvSpPr/>
          <p:nvPr/>
        </p:nvSpPr>
        <p:spPr>
          <a:xfrm rot="-5400000">
            <a:off x="6683875" y="4678206"/>
            <a:ext cx="163500" cy="163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rot="-5400000">
            <a:off x="7201050" y="4504906"/>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CUSTOM_3">
    <p:spTree>
      <p:nvGrpSpPr>
        <p:cNvPr id="1" name="Shape 213"/>
        <p:cNvGrpSpPr/>
        <p:nvPr/>
      </p:nvGrpSpPr>
      <p:grpSpPr>
        <a:xfrm>
          <a:off x="0" y="0"/>
          <a:ext cx="0" cy="0"/>
          <a:chOff x="0" y="0"/>
          <a:chExt cx="0" cy="0"/>
        </a:xfrm>
      </p:grpSpPr>
      <p:sp>
        <p:nvSpPr>
          <p:cNvPr id="214" name="Google Shape;214;p15"/>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a:endParaRPr/>
          </a:p>
        </p:txBody>
      </p:sp>
      <p:sp>
        <p:nvSpPr>
          <p:cNvPr id="215" name="Google Shape;215;p15"/>
          <p:cNvSpPr txBox="1">
            <a:spLocks noGrp="1"/>
          </p:cNvSpPr>
          <p:nvPr>
            <p:ph type="title" idx="2" hasCustomPrompt="1"/>
          </p:nvPr>
        </p:nvSpPr>
        <p:spPr>
          <a:xfrm>
            <a:off x="884798" y="1499138"/>
            <a:ext cx="32004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16" name="Google Shape;216;p15"/>
          <p:cNvSpPr txBox="1">
            <a:spLocks noGrp="1"/>
          </p:cNvSpPr>
          <p:nvPr>
            <p:ph type="subTitle" idx="1"/>
          </p:nvPr>
        </p:nvSpPr>
        <p:spPr>
          <a:xfrm>
            <a:off x="1099425" y="2130913"/>
            <a:ext cx="27711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7" name="Google Shape;217;p15"/>
          <p:cNvSpPr txBox="1">
            <a:spLocks noGrp="1"/>
          </p:cNvSpPr>
          <p:nvPr>
            <p:ph type="title" idx="3" hasCustomPrompt="1"/>
          </p:nvPr>
        </p:nvSpPr>
        <p:spPr>
          <a:xfrm>
            <a:off x="5058798" y="1499138"/>
            <a:ext cx="32004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18" name="Google Shape;218;p15"/>
          <p:cNvSpPr txBox="1">
            <a:spLocks noGrp="1"/>
          </p:cNvSpPr>
          <p:nvPr>
            <p:ph type="subTitle" idx="4"/>
          </p:nvPr>
        </p:nvSpPr>
        <p:spPr>
          <a:xfrm>
            <a:off x="5273425" y="2130925"/>
            <a:ext cx="27711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9" name="Google Shape;219;p15"/>
          <p:cNvSpPr txBox="1">
            <a:spLocks noGrp="1"/>
          </p:cNvSpPr>
          <p:nvPr>
            <p:ph type="title" idx="5" hasCustomPrompt="1"/>
          </p:nvPr>
        </p:nvSpPr>
        <p:spPr>
          <a:xfrm>
            <a:off x="2971798" y="3109475"/>
            <a:ext cx="32004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0" name="Google Shape;220;p15"/>
          <p:cNvSpPr txBox="1">
            <a:spLocks noGrp="1"/>
          </p:cNvSpPr>
          <p:nvPr>
            <p:ph type="subTitle" idx="6"/>
          </p:nvPr>
        </p:nvSpPr>
        <p:spPr>
          <a:xfrm>
            <a:off x="3186425" y="3740725"/>
            <a:ext cx="277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1" name="Google Shape;221;p15"/>
          <p:cNvSpPr/>
          <p:nvPr/>
        </p:nvSpPr>
        <p:spPr>
          <a:xfrm rot="10800000" flipH="1">
            <a:off x="6626826" y="3797502"/>
            <a:ext cx="2810674" cy="1198053"/>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rot="10800000" flipH="1">
            <a:off x="6287025" y="4590289"/>
            <a:ext cx="2860647" cy="751611"/>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flipH="1">
            <a:off x="6239900" y="474227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flipH="1">
            <a:off x="7868588" y="4484088"/>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5"/>
          <p:cNvSpPr/>
          <p:nvPr/>
        </p:nvSpPr>
        <p:spPr>
          <a:xfrm flipH="1">
            <a:off x="7496815" y="4087142"/>
            <a:ext cx="1990610" cy="1054010"/>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flipH="1">
            <a:off x="8130075" y="4087150"/>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flipH="1">
            <a:off x="8852338" y="3444788"/>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flipH="1">
            <a:off x="-249101" y="82083"/>
            <a:ext cx="2810674" cy="1198053"/>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flipH="1">
            <a:off x="40728" y="-264262"/>
            <a:ext cx="2860647" cy="751611"/>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rot="10800000" flipH="1">
            <a:off x="1156313" y="43005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5"/>
          <p:cNvSpPr/>
          <p:nvPr/>
        </p:nvSpPr>
        <p:spPr>
          <a:xfrm rot="10800000" flipH="1">
            <a:off x="-299025" y="-63514"/>
            <a:ext cx="1990610" cy="1054010"/>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5"/>
          <p:cNvSpPr/>
          <p:nvPr/>
        </p:nvSpPr>
        <p:spPr>
          <a:xfrm rot="10800000" flipH="1">
            <a:off x="959925" y="891788"/>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p:nvPr/>
        </p:nvSpPr>
        <p:spPr>
          <a:xfrm flipH="1">
            <a:off x="2802975" y="23217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5"/>
          <p:cNvSpPr/>
          <p:nvPr/>
        </p:nvSpPr>
        <p:spPr>
          <a:xfrm rot="10800000" flipH="1">
            <a:off x="172563" y="146935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CUSTOM_12">
    <p:spTree>
      <p:nvGrpSpPr>
        <p:cNvPr id="1" name="Shape 235"/>
        <p:cNvGrpSpPr/>
        <p:nvPr/>
      </p:nvGrpSpPr>
      <p:grpSpPr>
        <a:xfrm>
          <a:off x="0" y="0"/>
          <a:ext cx="0" cy="0"/>
          <a:chOff x="0" y="0"/>
          <a:chExt cx="0" cy="0"/>
        </a:xfrm>
      </p:grpSpPr>
      <p:sp>
        <p:nvSpPr>
          <p:cNvPr id="236" name="Google Shape;236;p16"/>
          <p:cNvSpPr txBox="1">
            <a:spLocks noGrp="1"/>
          </p:cNvSpPr>
          <p:nvPr>
            <p:ph type="title"/>
          </p:nvPr>
        </p:nvSpPr>
        <p:spPr>
          <a:xfrm>
            <a:off x="2129125" y="363275"/>
            <a:ext cx="4885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a:endParaRPr/>
          </a:p>
        </p:txBody>
      </p:sp>
      <p:sp>
        <p:nvSpPr>
          <p:cNvPr id="237" name="Google Shape;237;p16"/>
          <p:cNvSpPr/>
          <p:nvPr/>
        </p:nvSpPr>
        <p:spPr>
          <a:xfrm flipH="1">
            <a:off x="-141518" y="-118290"/>
            <a:ext cx="3204343" cy="1651139"/>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6"/>
          <p:cNvSpPr/>
          <p:nvPr/>
        </p:nvSpPr>
        <p:spPr>
          <a:xfrm rot="10800000" flipH="1">
            <a:off x="-241297" y="-72669"/>
            <a:ext cx="2420522" cy="1034218"/>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rot="-10484947">
            <a:off x="-697915" y="-411807"/>
            <a:ext cx="1843431" cy="869285"/>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rot="10800000" flipH="1">
            <a:off x="1759263" y="45824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6"/>
          <p:cNvSpPr/>
          <p:nvPr/>
        </p:nvSpPr>
        <p:spPr>
          <a:xfrm rot="10800000" flipH="1">
            <a:off x="869351" y="69715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6"/>
          <p:cNvSpPr/>
          <p:nvPr/>
        </p:nvSpPr>
        <p:spPr>
          <a:xfrm rot="10800000" flipH="1">
            <a:off x="91151" y="1262334"/>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243"/>
        <p:cNvGrpSpPr/>
        <p:nvPr/>
      </p:nvGrpSpPr>
      <p:grpSpPr>
        <a:xfrm>
          <a:off x="0" y="0"/>
          <a:ext cx="0" cy="0"/>
          <a:chOff x="0" y="0"/>
          <a:chExt cx="0" cy="0"/>
        </a:xfrm>
      </p:grpSpPr>
      <p:sp>
        <p:nvSpPr>
          <p:cNvPr id="244" name="Google Shape;244;p17"/>
          <p:cNvSpPr txBox="1">
            <a:spLocks noGrp="1"/>
          </p:cNvSpPr>
          <p:nvPr>
            <p:ph type="title"/>
          </p:nvPr>
        </p:nvSpPr>
        <p:spPr>
          <a:xfrm>
            <a:off x="2846475" y="363275"/>
            <a:ext cx="34509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a:endParaRPr/>
          </a:p>
        </p:txBody>
      </p:sp>
      <p:sp>
        <p:nvSpPr>
          <p:cNvPr id="245" name="Google Shape;245;p17"/>
          <p:cNvSpPr txBox="1">
            <a:spLocks noGrp="1"/>
          </p:cNvSpPr>
          <p:nvPr>
            <p:ph type="subTitle" idx="1"/>
          </p:nvPr>
        </p:nvSpPr>
        <p:spPr>
          <a:xfrm>
            <a:off x="788350" y="1645450"/>
            <a:ext cx="27045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246" name="Google Shape;246;p17"/>
          <p:cNvSpPr txBox="1">
            <a:spLocks noGrp="1"/>
          </p:cNvSpPr>
          <p:nvPr>
            <p:ph type="subTitle" idx="2"/>
          </p:nvPr>
        </p:nvSpPr>
        <p:spPr>
          <a:xfrm>
            <a:off x="538175" y="2255400"/>
            <a:ext cx="3834000" cy="198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247" name="Google Shape;247;p17"/>
          <p:cNvSpPr txBox="1">
            <a:spLocks noGrp="1"/>
          </p:cNvSpPr>
          <p:nvPr>
            <p:ph type="subTitle" idx="3"/>
          </p:nvPr>
        </p:nvSpPr>
        <p:spPr>
          <a:xfrm>
            <a:off x="5158975" y="1645450"/>
            <a:ext cx="27045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248" name="Google Shape;248;p17"/>
          <p:cNvSpPr txBox="1">
            <a:spLocks noGrp="1"/>
          </p:cNvSpPr>
          <p:nvPr>
            <p:ph type="subTitle" idx="4"/>
          </p:nvPr>
        </p:nvSpPr>
        <p:spPr>
          <a:xfrm>
            <a:off x="4771825" y="2255400"/>
            <a:ext cx="3834000" cy="198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249" name="Google Shape;249;p17"/>
          <p:cNvSpPr/>
          <p:nvPr/>
        </p:nvSpPr>
        <p:spPr>
          <a:xfrm rot="-10350985" flipH="1">
            <a:off x="6450155" y="-124771"/>
            <a:ext cx="3444934" cy="1167477"/>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7"/>
          <p:cNvSpPr/>
          <p:nvPr/>
        </p:nvSpPr>
        <p:spPr>
          <a:xfrm flipH="1">
            <a:off x="8345826" y="984624"/>
            <a:ext cx="163500" cy="163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7"/>
          <p:cNvSpPr/>
          <p:nvPr/>
        </p:nvSpPr>
        <p:spPr>
          <a:xfrm flipH="1">
            <a:off x="8977776" y="1325449"/>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7"/>
          <p:cNvSpPr/>
          <p:nvPr/>
        </p:nvSpPr>
        <p:spPr>
          <a:xfrm flipH="1">
            <a:off x="6236651" y="18837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7"/>
          <p:cNvSpPr/>
          <p:nvPr/>
        </p:nvSpPr>
        <p:spPr>
          <a:xfrm flipH="1">
            <a:off x="7070376" y="539299"/>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7"/>
          <p:cNvSpPr/>
          <p:nvPr/>
        </p:nvSpPr>
        <p:spPr>
          <a:xfrm>
            <a:off x="7168769" y="-99365"/>
            <a:ext cx="2517610" cy="1041571"/>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7"/>
          <p:cNvSpPr/>
          <p:nvPr/>
        </p:nvSpPr>
        <p:spPr>
          <a:xfrm rot="10800000" flipH="1">
            <a:off x="7678176" y="-210266"/>
            <a:ext cx="2057229" cy="778974"/>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7"/>
          <p:cNvSpPr/>
          <p:nvPr/>
        </p:nvSpPr>
        <p:spPr>
          <a:xfrm rot="10350985">
            <a:off x="-562292" y="-173408"/>
            <a:ext cx="3444934" cy="1167477"/>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7"/>
          <p:cNvSpPr/>
          <p:nvPr/>
        </p:nvSpPr>
        <p:spPr>
          <a:xfrm>
            <a:off x="823471" y="935986"/>
            <a:ext cx="163500" cy="163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7"/>
          <p:cNvSpPr/>
          <p:nvPr/>
        </p:nvSpPr>
        <p:spPr>
          <a:xfrm>
            <a:off x="256621" y="1276811"/>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7"/>
          <p:cNvSpPr/>
          <p:nvPr/>
        </p:nvSpPr>
        <p:spPr>
          <a:xfrm>
            <a:off x="2997746" y="139736"/>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7"/>
          <p:cNvSpPr/>
          <p:nvPr/>
        </p:nvSpPr>
        <p:spPr>
          <a:xfrm>
            <a:off x="2164021" y="490661"/>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7"/>
          <p:cNvSpPr/>
          <p:nvPr/>
        </p:nvSpPr>
        <p:spPr>
          <a:xfrm flipH="1">
            <a:off x="-353582" y="-148002"/>
            <a:ext cx="2517610" cy="1041571"/>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p:nvPr/>
        </p:nvSpPr>
        <p:spPr>
          <a:xfrm rot="10800000">
            <a:off x="-402608" y="-258904"/>
            <a:ext cx="2057229" cy="778974"/>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title and description 1">
  <p:cSld name="CUSTOM_5">
    <p:spTree>
      <p:nvGrpSpPr>
        <p:cNvPr id="1" name="Shape 263"/>
        <p:cNvGrpSpPr/>
        <p:nvPr/>
      </p:nvGrpSpPr>
      <p:grpSpPr>
        <a:xfrm>
          <a:off x="0" y="0"/>
          <a:ext cx="0" cy="0"/>
          <a:chOff x="0" y="0"/>
          <a:chExt cx="0" cy="0"/>
        </a:xfrm>
      </p:grpSpPr>
      <p:sp>
        <p:nvSpPr>
          <p:cNvPr id="264" name="Google Shape;264;p18"/>
          <p:cNvSpPr txBox="1">
            <a:spLocks noGrp="1"/>
          </p:cNvSpPr>
          <p:nvPr>
            <p:ph type="title"/>
          </p:nvPr>
        </p:nvSpPr>
        <p:spPr>
          <a:xfrm>
            <a:off x="2141950" y="1922950"/>
            <a:ext cx="4860000" cy="822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5" name="Google Shape;265;p18"/>
          <p:cNvSpPr txBox="1">
            <a:spLocks noGrp="1"/>
          </p:cNvSpPr>
          <p:nvPr>
            <p:ph type="subTitle" idx="1"/>
          </p:nvPr>
        </p:nvSpPr>
        <p:spPr>
          <a:xfrm>
            <a:off x="2142050" y="2757125"/>
            <a:ext cx="4860000" cy="49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66" name="Google Shape;266;p18"/>
          <p:cNvSpPr/>
          <p:nvPr/>
        </p:nvSpPr>
        <p:spPr>
          <a:xfrm rot="-5400000">
            <a:off x="-1029861" y="815281"/>
            <a:ext cx="4058317" cy="172978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8"/>
          <p:cNvSpPr/>
          <p:nvPr/>
        </p:nvSpPr>
        <p:spPr>
          <a:xfrm rot="-5400000">
            <a:off x="-1888219" y="1592238"/>
            <a:ext cx="4130269" cy="1085168"/>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8"/>
          <p:cNvSpPr/>
          <p:nvPr/>
        </p:nvSpPr>
        <p:spPr>
          <a:xfrm rot="5400000">
            <a:off x="387256" y="3610781"/>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8"/>
          <p:cNvSpPr/>
          <p:nvPr/>
        </p:nvSpPr>
        <p:spPr>
          <a:xfrm rot="5400000">
            <a:off x="603369" y="1722219"/>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8"/>
          <p:cNvSpPr/>
          <p:nvPr/>
        </p:nvSpPr>
        <p:spPr>
          <a:xfrm rot="5400000">
            <a:off x="-751978" y="255224"/>
            <a:ext cx="2874201" cy="1521816"/>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8"/>
          <p:cNvSpPr/>
          <p:nvPr/>
        </p:nvSpPr>
        <p:spPr>
          <a:xfrm rot="5400000">
            <a:off x="1033906" y="1143081"/>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8"/>
          <p:cNvSpPr/>
          <p:nvPr/>
        </p:nvSpPr>
        <p:spPr>
          <a:xfrm rot="5400000">
            <a:off x="1978444" y="20094"/>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8"/>
          <p:cNvSpPr/>
          <p:nvPr/>
        </p:nvSpPr>
        <p:spPr>
          <a:xfrm rot="5400000">
            <a:off x="6115544" y="2556136"/>
            <a:ext cx="4058317" cy="172978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8"/>
          <p:cNvSpPr/>
          <p:nvPr/>
        </p:nvSpPr>
        <p:spPr>
          <a:xfrm rot="5400000">
            <a:off x="6901950" y="2423794"/>
            <a:ext cx="4130269" cy="1085168"/>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8"/>
          <p:cNvSpPr/>
          <p:nvPr/>
        </p:nvSpPr>
        <p:spPr>
          <a:xfrm rot="-5400000">
            <a:off x="8658344" y="139171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8"/>
          <p:cNvSpPr/>
          <p:nvPr/>
        </p:nvSpPr>
        <p:spPr>
          <a:xfrm rot="-5400000">
            <a:off x="8377131" y="321548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8"/>
          <p:cNvSpPr/>
          <p:nvPr/>
        </p:nvSpPr>
        <p:spPr>
          <a:xfrm rot="-5400000">
            <a:off x="7021777" y="3324160"/>
            <a:ext cx="2874201" cy="1521816"/>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8"/>
          <p:cNvSpPr/>
          <p:nvPr/>
        </p:nvSpPr>
        <p:spPr>
          <a:xfrm rot="-5400000">
            <a:off x="8011694" y="385941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8"/>
          <p:cNvSpPr/>
          <p:nvPr/>
        </p:nvSpPr>
        <p:spPr>
          <a:xfrm rot="-5400000">
            <a:off x="7002056" y="491760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280"/>
        <p:cNvGrpSpPr/>
        <p:nvPr/>
      </p:nvGrpSpPr>
      <p:grpSpPr>
        <a:xfrm>
          <a:off x="0" y="0"/>
          <a:ext cx="0" cy="0"/>
          <a:chOff x="0" y="0"/>
          <a:chExt cx="0" cy="0"/>
        </a:xfrm>
      </p:grpSpPr>
      <p:sp>
        <p:nvSpPr>
          <p:cNvPr id="281" name="Google Shape;281;p19"/>
          <p:cNvSpPr txBox="1">
            <a:spLocks noGrp="1"/>
          </p:cNvSpPr>
          <p:nvPr>
            <p:ph type="title"/>
          </p:nvPr>
        </p:nvSpPr>
        <p:spPr>
          <a:xfrm>
            <a:off x="3145775" y="363275"/>
            <a:ext cx="28524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a:endParaRPr/>
          </a:p>
        </p:txBody>
      </p:sp>
      <p:sp>
        <p:nvSpPr>
          <p:cNvPr id="282" name="Google Shape;282;p19"/>
          <p:cNvSpPr txBox="1">
            <a:spLocks noGrp="1"/>
          </p:cNvSpPr>
          <p:nvPr>
            <p:ph type="subTitle" idx="1"/>
          </p:nvPr>
        </p:nvSpPr>
        <p:spPr>
          <a:xfrm>
            <a:off x="3328941" y="190447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283" name="Google Shape;283;p19"/>
          <p:cNvSpPr txBox="1">
            <a:spLocks noGrp="1"/>
          </p:cNvSpPr>
          <p:nvPr>
            <p:ph type="subTitle" idx="2"/>
          </p:nvPr>
        </p:nvSpPr>
        <p:spPr>
          <a:xfrm>
            <a:off x="3610941" y="2223600"/>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84" name="Google Shape;284;p19"/>
          <p:cNvSpPr txBox="1">
            <a:spLocks noGrp="1"/>
          </p:cNvSpPr>
          <p:nvPr>
            <p:ph type="subTitle" idx="3"/>
          </p:nvPr>
        </p:nvSpPr>
        <p:spPr>
          <a:xfrm>
            <a:off x="659663" y="190447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285" name="Google Shape;285;p19"/>
          <p:cNvSpPr txBox="1">
            <a:spLocks noGrp="1"/>
          </p:cNvSpPr>
          <p:nvPr>
            <p:ph type="subTitle" idx="4"/>
          </p:nvPr>
        </p:nvSpPr>
        <p:spPr>
          <a:xfrm>
            <a:off x="941663" y="2223600"/>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86" name="Google Shape;286;p19"/>
          <p:cNvSpPr txBox="1">
            <a:spLocks noGrp="1"/>
          </p:cNvSpPr>
          <p:nvPr>
            <p:ph type="subTitle" idx="5"/>
          </p:nvPr>
        </p:nvSpPr>
        <p:spPr>
          <a:xfrm>
            <a:off x="3328941" y="381450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287" name="Google Shape;287;p19"/>
          <p:cNvSpPr txBox="1">
            <a:spLocks noGrp="1"/>
          </p:cNvSpPr>
          <p:nvPr>
            <p:ph type="subTitle" idx="6"/>
          </p:nvPr>
        </p:nvSpPr>
        <p:spPr>
          <a:xfrm>
            <a:off x="3610941" y="4133628"/>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88" name="Google Shape;288;p19"/>
          <p:cNvSpPr txBox="1">
            <a:spLocks noGrp="1"/>
          </p:cNvSpPr>
          <p:nvPr>
            <p:ph type="subTitle" idx="7"/>
          </p:nvPr>
        </p:nvSpPr>
        <p:spPr>
          <a:xfrm>
            <a:off x="659663" y="381450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289" name="Google Shape;289;p19"/>
          <p:cNvSpPr txBox="1">
            <a:spLocks noGrp="1"/>
          </p:cNvSpPr>
          <p:nvPr>
            <p:ph type="subTitle" idx="8"/>
          </p:nvPr>
        </p:nvSpPr>
        <p:spPr>
          <a:xfrm>
            <a:off x="941663" y="4133628"/>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90" name="Google Shape;290;p19"/>
          <p:cNvSpPr txBox="1">
            <a:spLocks noGrp="1"/>
          </p:cNvSpPr>
          <p:nvPr>
            <p:ph type="subTitle" idx="9"/>
          </p:nvPr>
        </p:nvSpPr>
        <p:spPr>
          <a:xfrm>
            <a:off x="5998216" y="190447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291" name="Google Shape;291;p19"/>
          <p:cNvSpPr txBox="1">
            <a:spLocks noGrp="1"/>
          </p:cNvSpPr>
          <p:nvPr>
            <p:ph type="subTitle" idx="13"/>
          </p:nvPr>
        </p:nvSpPr>
        <p:spPr>
          <a:xfrm>
            <a:off x="6280216" y="2223600"/>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92" name="Google Shape;292;p19"/>
          <p:cNvSpPr txBox="1">
            <a:spLocks noGrp="1"/>
          </p:cNvSpPr>
          <p:nvPr>
            <p:ph type="subTitle" idx="14"/>
          </p:nvPr>
        </p:nvSpPr>
        <p:spPr>
          <a:xfrm>
            <a:off x="5998216" y="381450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293" name="Google Shape;293;p19"/>
          <p:cNvSpPr txBox="1">
            <a:spLocks noGrp="1"/>
          </p:cNvSpPr>
          <p:nvPr>
            <p:ph type="subTitle" idx="15"/>
          </p:nvPr>
        </p:nvSpPr>
        <p:spPr>
          <a:xfrm>
            <a:off x="6280216" y="4133628"/>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94" name="Google Shape;294;p19"/>
          <p:cNvSpPr/>
          <p:nvPr/>
        </p:nvSpPr>
        <p:spPr>
          <a:xfrm>
            <a:off x="5587299" y="-209550"/>
            <a:ext cx="6890071" cy="880003"/>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rot="10800000" flipH="1">
            <a:off x="6906325" y="-525151"/>
            <a:ext cx="2379314" cy="972101"/>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rot="-3279262">
            <a:off x="7901589" y="-973008"/>
            <a:ext cx="1404819" cy="2093810"/>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rot="10800000">
            <a:off x="6406991" y="11359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9"/>
          <p:cNvSpPr/>
          <p:nvPr/>
        </p:nvSpPr>
        <p:spPr>
          <a:xfrm rot="10800000">
            <a:off x="8154416" y="349868"/>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rot="10800000">
            <a:off x="7681066" y="739068"/>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p:nvPr/>
        </p:nvSpPr>
        <p:spPr>
          <a:xfrm flipH="1">
            <a:off x="-3333926" y="-210750"/>
            <a:ext cx="6890071" cy="880003"/>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9"/>
          <p:cNvSpPr/>
          <p:nvPr/>
        </p:nvSpPr>
        <p:spPr>
          <a:xfrm rot="10800000">
            <a:off x="-142195" y="-526351"/>
            <a:ext cx="2379314" cy="972101"/>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p:nvPr/>
        </p:nvSpPr>
        <p:spPr>
          <a:xfrm rot="3279262" flipH="1">
            <a:off x="-162965" y="-974208"/>
            <a:ext cx="1404819" cy="2093810"/>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9"/>
          <p:cNvSpPr/>
          <p:nvPr/>
        </p:nvSpPr>
        <p:spPr>
          <a:xfrm rot="10800000" flipH="1">
            <a:off x="2572953" y="11239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p:nvPr/>
        </p:nvSpPr>
        <p:spPr>
          <a:xfrm rot="10800000" flipH="1">
            <a:off x="890628" y="348668"/>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9"/>
          <p:cNvSpPr/>
          <p:nvPr/>
        </p:nvSpPr>
        <p:spPr>
          <a:xfrm rot="10800000" flipH="1">
            <a:off x="201303" y="1052743"/>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9"/>
          <p:cNvSpPr/>
          <p:nvPr/>
        </p:nvSpPr>
        <p:spPr>
          <a:xfrm rot="10800000" flipH="1">
            <a:off x="1363978" y="737868"/>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9"/>
          <p:cNvSpPr/>
          <p:nvPr/>
        </p:nvSpPr>
        <p:spPr>
          <a:xfrm rot="10800000">
            <a:off x="8843741" y="1053943"/>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1">
  <p:cSld name="CUSTOM_7">
    <p:spTree>
      <p:nvGrpSpPr>
        <p:cNvPr id="1" name="Shape 308"/>
        <p:cNvGrpSpPr/>
        <p:nvPr/>
      </p:nvGrpSpPr>
      <p:grpSpPr>
        <a:xfrm>
          <a:off x="0" y="0"/>
          <a:ext cx="0" cy="0"/>
          <a:chOff x="0" y="0"/>
          <a:chExt cx="0" cy="0"/>
        </a:xfrm>
      </p:grpSpPr>
      <p:sp>
        <p:nvSpPr>
          <p:cNvPr id="309" name="Google Shape;309;p20"/>
          <p:cNvSpPr txBox="1">
            <a:spLocks noGrp="1"/>
          </p:cNvSpPr>
          <p:nvPr>
            <p:ph type="title"/>
          </p:nvPr>
        </p:nvSpPr>
        <p:spPr>
          <a:xfrm>
            <a:off x="1543350" y="363275"/>
            <a:ext cx="60573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0" name="Google Shape;310;p20"/>
          <p:cNvSpPr txBox="1">
            <a:spLocks noGrp="1"/>
          </p:cNvSpPr>
          <p:nvPr>
            <p:ph type="subTitle" idx="1"/>
          </p:nvPr>
        </p:nvSpPr>
        <p:spPr>
          <a:xfrm>
            <a:off x="4875632" y="190447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11" name="Google Shape;311;p20"/>
          <p:cNvSpPr txBox="1">
            <a:spLocks noGrp="1"/>
          </p:cNvSpPr>
          <p:nvPr>
            <p:ph type="subTitle" idx="2"/>
          </p:nvPr>
        </p:nvSpPr>
        <p:spPr>
          <a:xfrm>
            <a:off x="5157563" y="2223600"/>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12" name="Google Shape;312;p20"/>
          <p:cNvSpPr txBox="1">
            <a:spLocks noGrp="1"/>
          </p:cNvSpPr>
          <p:nvPr>
            <p:ph type="subTitle" idx="3"/>
          </p:nvPr>
        </p:nvSpPr>
        <p:spPr>
          <a:xfrm>
            <a:off x="1782263" y="190447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13" name="Google Shape;313;p20"/>
          <p:cNvSpPr txBox="1">
            <a:spLocks noGrp="1"/>
          </p:cNvSpPr>
          <p:nvPr>
            <p:ph type="subTitle" idx="4"/>
          </p:nvPr>
        </p:nvSpPr>
        <p:spPr>
          <a:xfrm>
            <a:off x="2064375" y="2223600"/>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14" name="Google Shape;314;p20"/>
          <p:cNvSpPr txBox="1">
            <a:spLocks noGrp="1"/>
          </p:cNvSpPr>
          <p:nvPr>
            <p:ph type="subTitle" idx="5"/>
          </p:nvPr>
        </p:nvSpPr>
        <p:spPr>
          <a:xfrm>
            <a:off x="4875600" y="381450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15" name="Google Shape;315;p20"/>
          <p:cNvSpPr txBox="1">
            <a:spLocks noGrp="1"/>
          </p:cNvSpPr>
          <p:nvPr>
            <p:ph type="subTitle" idx="6"/>
          </p:nvPr>
        </p:nvSpPr>
        <p:spPr>
          <a:xfrm>
            <a:off x="5157563" y="4133628"/>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16" name="Google Shape;316;p20"/>
          <p:cNvSpPr txBox="1">
            <a:spLocks noGrp="1"/>
          </p:cNvSpPr>
          <p:nvPr>
            <p:ph type="subTitle" idx="7"/>
          </p:nvPr>
        </p:nvSpPr>
        <p:spPr>
          <a:xfrm>
            <a:off x="1782263" y="381450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17" name="Google Shape;317;p20"/>
          <p:cNvSpPr txBox="1">
            <a:spLocks noGrp="1"/>
          </p:cNvSpPr>
          <p:nvPr>
            <p:ph type="subTitle" idx="8"/>
          </p:nvPr>
        </p:nvSpPr>
        <p:spPr>
          <a:xfrm>
            <a:off x="2064375" y="4133628"/>
            <a:ext cx="1922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18" name="Google Shape;318;p20"/>
          <p:cNvSpPr/>
          <p:nvPr/>
        </p:nvSpPr>
        <p:spPr>
          <a:xfrm rot="-5400000" flipH="1">
            <a:off x="-3096997" y="2192121"/>
            <a:ext cx="6890071" cy="880003"/>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rot="5400000">
            <a:off x="-1921300" y="3098438"/>
            <a:ext cx="4271825" cy="1177450"/>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p:nvPr/>
        </p:nvSpPr>
        <p:spPr>
          <a:xfrm rot="147" flipH="1">
            <a:off x="-401896" y="3180097"/>
            <a:ext cx="1404839" cy="2093848"/>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0"/>
          <p:cNvSpPr/>
          <p:nvPr/>
        </p:nvSpPr>
        <p:spPr>
          <a:xfrm rot="-5400000" flipH="1">
            <a:off x="839461" y="3864564"/>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0"/>
          <p:cNvSpPr/>
          <p:nvPr/>
        </p:nvSpPr>
        <p:spPr>
          <a:xfrm rot="-5400000" flipH="1">
            <a:off x="376511" y="1084989"/>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0"/>
          <p:cNvSpPr/>
          <p:nvPr/>
        </p:nvSpPr>
        <p:spPr>
          <a:xfrm rot="-5400000" flipH="1">
            <a:off x="948986" y="173088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rot="5400000" flipH="1">
            <a:off x="5330692" y="2192121"/>
            <a:ext cx="6890071" cy="880003"/>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0"/>
          <p:cNvSpPr/>
          <p:nvPr/>
        </p:nvSpPr>
        <p:spPr>
          <a:xfrm rot="-5400000">
            <a:off x="6773240" y="988358"/>
            <a:ext cx="4271825" cy="1177450"/>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0"/>
          <p:cNvSpPr/>
          <p:nvPr/>
        </p:nvSpPr>
        <p:spPr>
          <a:xfrm rot="-10799853" flipH="1">
            <a:off x="8120822" y="-9700"/>
            <a:ext cx="1404839" cy="2093848"/>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rot="5400000" flipH="1">
            <a:off x="7855079" y="511882"/>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0"/>
          <p:cNvSpPr/>
          <p:nvPr/>
        </p:nvSpPr>
        <p:spPr>
          <a:xfrm rot="5400000" flipH="1">
            <a:off x="8120804" y="1236182"/>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p:nvPr/>
        </p:nvSpPr>
        <p:spPr>
          <a:xfrm rot="5400000" flipH="1">
            <a:off x="8583754" y="4015757"/>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rot="5400000" flipH="1">
            <a:off x="8076379" y="3434657"/>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rot="-5400000" flipH="1">
            <a:off x="1170286" y="465366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3"/>
          <p:cNvSpPr txBox="1">
            <a:spLocks noGrp="1"/>
          </p:cNvSpPr>
          <p:nvPr>
            <p:ph type="title"/>
          </p:nvPr>
        </p:nvSpPr>
        <p:spPr>
          <a:xfrm>
            <a:off x="1912475" y="2261338"/>
            <a:ext cx="5319000" cy="82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8" name="Google Shape;28;p3"/>
          <p:cNvSpPr txBox="1">
            <a:spLocks noGrp="1"/>
          </p:cNvSpPr>
          <p:nvPr>
            <p:ph type="title" idx="2" hasCustomPrompt="1"/>
          </p:nvPr>
        </p:nvSpPr>
        <p:spPr>
          <a:xfrm>
            <a:off x="3105600" y="1164675"/>
            <a:ext cx="2932800" cy="97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solidFill>
                  <a:schemeClr val="accent2"/>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29" name="Google Shape;29;p3"/>
          <p:cNvSpPr txBox="1">
            <a:spLocks noGrp="1"/>
          </p:cNvSpPr>
          <p:nvPr>
            <p:ph type="subTitle" idx="1"/>
          </p:nvPr>
        </p:nvSpPr>
        <p:spPr>
          <a:xfrm>
            <a:off x="2815400" y="3123913"/>
            <a:ext cx="3513300" cy="435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0" name="Google Shape;30;p3"/>
          <p:cNvSpPr/>
          <p:nvPr/>
        </p:nvSpPr>
        <p:spPr>
          <a:xfrm rot="10800000">
            <a:off x="-260192" y="3285293"/>
            <a:ext cx="4058317" cy="172978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10800000">
            <a:off x="158481" y="4429982"/>
            <a:ext cx="4130269" cy="1085168"/>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699725" y="466367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1811013" y="438261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32175" y="3703451"/>
            <a:ext cx="2874201" cy="1521816"/>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232025" y="401702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108888" y="3007538"/>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5365175" y="166613"/>
            <a:ext cx="4058317" cy="172978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874550" y="-333462"/>
            <a:ext cx="4130269" cy="1085168"/>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10800000">
            <a:off x="5365175" y="419313"/>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10800000">
            <a:off x="7188788" y="635575"/>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rot="10800000">
            <a:off x="6621274" y="-43579"/>
            <a:ext cx="2874201" cy="1521816"/>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rot="10800000">
            <a:off x="7832875" y="1065963"/>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10800000">
            <a:off x="8890913" y="201065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8">
    <p:spTree>
      <p:nvGrpSpPr>
        <p:cNvPr id="1" name="Shape 332"/>
        <p:cNvGrpSpPr/>
        <p:nvPr/>
      </p:nvGrpSpPr>
      <p:grpSpPr>
        <a:xfrm>
          <a:off x="0" y="0"/>
          <a:ext cx="0" cy="0"/>
          <a:chOff x="0" y="0"/>
          <a:chExt cx="0" cy="0"/>
        </a:xfrm>
      </p:grpSpPr>
      <p:sp>
        <p:nvSpPr>
          <p:cNvPr id="333" name="Google Shape;333;p21"/>
          <p:cNvSpPr txBox="1">
            <a:spLocks noGrp="1"/>
          </p:cNvSpPr>
          <p:nvPr>
            <p:ph type="title"/>
          </p:nvPr>
        </p:nvSpPr>
        <p:spPr>
          <a:xfrm flipH="1">
            <a:off x="959002" y="2019725"/>
            <a:ext cx="3931200" cy="657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a:endParaRPr/>
          </a:p>
        </p:txBody>
      </p:sp>
      <p:sp>
        <p:nvSpPr>
          <p:cNvPr id="334" name="Google Shape;334;p21"/>
          <p:cNvSpPr txBox="1">
            <a:spLocks noGrp="1"/>
          </p:cNvSpPr>
          <p:nvPr>
            <p:ph type="subTitle" idx="1"/>
          </p:nvPr>
        </p:nvSpPr>
        <p:spPr>
          <a:xfrm flipH="1">
            <a:off x="959090" y="2565775"/>
            <a:ext cx="2998800" cy="55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Font typeface="Josefin Sans"/>
              <a:buNone/>
              <a:defRPr sz="15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5" name="Google Shape;335;p21"/>
          <p:cNvSpPr/>
          <p:nvPr/>
        </p:nvSpPr>
        <p:spPr>
          <a:xfrm rot="-132439" flipH="1">
            <a:off x="305871" y="-39916"/>
            <a:ext cx="4818716" cy="780968"/>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1"/>
          <p:cNvSpPr/>
          <p:nvPr/>
        </p:nvSpPr>
        <p:spPr>
          <a:xfrm flipH="1">
            <a:off x="402459" y="-132676"/>
            <a:ext cx="2393629" cy="966464"/>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1"/>
          <p:cNvSpPr/>
          <p:nvPr/>
        </p:nvSpPr>
        <p:spPr>
          <a:xfrm rot="10800000" flipH="1">
            <a:off x="-272112" y="-10878"/>
            <a:ext cx="2096898" cy="989152"/>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1"/>
          <p:cNvSpPr/>
          <p:nvPr/>
        </p:nvSpPr>
        <p:spPr>
          <a:xfrm rot="10800000" flipH="1">
            <a:off x="402451" y="1086487"/>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1"/>
          <p:cNvSpPr/>
          <p:nvPr/>
        </p:nvSpPr>
        <p:spPr>
          <a:xfrm rot="10800000" flipH="1">
            <a:off x="1153051" y="648062"/>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rot="10800000" flipH="1">
            <a:off x="2859751" y="301212"/>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rot="-10667561">
            <a:off x="305871" y="4393835"/>
            <a:ext cx="4818716" cy="780968"/>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rot="10800000">
            <a:off x="402459" y="4301097"/>
            <a:ext cx="2393629" cy="966464"/>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272112" y="4156612"/>
            <a:ext cx="2096898" cy="989152"/>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1"/>
          <p:cNvSpPr/>
          <p:nvPr/>
        </p:nvSpPr>
        <p:spPr>
          <a:xfrm>
            <a:off x="402451" y="3949699"/>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1"/>
          <p:cNvSpPr/>
          <p:nvPr/>
        </p:nvSpPr>
        <p:spPr>
          <a:xfrm>
            <a:off x="1153051" y="438812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2859751" y="4734974"/>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5246676" y="4818274"/>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1"/>
          <p:cNvSpPr/>
          <p:nvPr/>
        </p:nvSpPr>
        <p:spPr>
          <a:xfrm rot="10800000" flipH="1">
            <a:off x="5246676" y="153112"/>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2">
  <p:cSld name="CUSTOM_7_1">
    <p:spTree>
      <p:nvGrpSpPr>
        <p:cNvPr id="1" name="Shape 349"/>
        <p:cNvGrpSpPr/>
        <p:nvPr/>
      </p:nvGrpSpPr>
      <p:grpSpPr>
        <a:xfrm>
          <a:off x="0" y="0"/>
          <a:ext cx="0" cy="0"/>
          <a:chOff x="0" y="0"/>
          <a:chExt cx="0" cy="0"/>
        </a:xfrm>
      </p:grpSpPr>
      <p:sp>
        <p:nvSpPr>
          <p:cNvPr id="350" name="Google Shape;350;p22"/>
          <p:cNvSpPr txBox="1">
            <a:spLocks noGrp="1"/>
          </p:cNvSpPr>
          <p:nvPr>
            <p:ph type="title"/>
          </p:nvPr>
        </p:nvSpPr>
        <p:spPr>
          <a:xfrm>
            <a:off x="2693850" y="363275"/>
            <a:ext cx="3756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1" name="Google Shape;351;p22"/>
          <p:cNvSpPr txBox="1">
            <a:spLocks noGrp="1"/>
          </p:cNvSpPr>
          <p:nvPr>
            <p:ph type="subTitle" idx="1"/>
          </p:nvPr>
        </p:nvSpPr>
        <p:spPr>
          <a:xfrm>
            <a:off x="4655852" y="1414900"/>
            <a:ext cx="3045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52" name="Google Shape;352;p22"/>
          <p:cNvSpPr txBox="1">
            <a:spLocks noGrp="1"/>
          </p:cNvSpPr>
          <p:nvPr>
            <p:ph type="subTitle" idx="2"/>
          </p:nvPr>
        </p:nvSpPr>
        <p:spPr>
          <a:xfrm>
            <a:off x="4958476" y="1734025"/>
            <a:ext cx="2439900" cy="104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53" name="Google Shape;353;p22"/>
          <p:cNvSpPr txBox="1">
            <a:spLocks noGrp="1"/>
          </p:cNvSpPr>
          <p:nvPr>
            <p:ph type="subTitle" idx="3"/>
          </p:nvPr>
        </p:nvSpPr>
        <p:spPr>
          <a:xfrm>
            <a:off x="1442838" y="1414900"/>
            <a:ext cx="3045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54" name="Google Shape;354;p22"/>
          <p:cNvSpPr txBox="1">
            <a:spLocks noGrp="1"/>
          </p:cNvSpPr>
          <p:nvPr>
            <p:ph type="subTitle" idx="4"/>
          </p:nvPr>
        </p:nvSpPr>
        <p:spPr>
          <a:xfrm>
            <a:off x="1745688" y="1734025"/>
            <a:ext cx="2439900" cy="104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55" name="Google Shape;355;p22"/>
          <p:cNvSpPr txBox="1">
            <a:spLocks noGrp="1"/>
          </p:cNvSpPr>
          <p:nvPr>
            <p:ph type="subTitle" idx="5"/>
          </p:nvPr>
        </p:nvSpPr>
        <p:spPr>
          <a:xfrm>
            <a:off x="4655812" y="3160150"/>
            <a:ext cx="3045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56" name="Google Shape;356;p22"/>
          <p:cNvSpPr txBox="1">
            <a:spLocks noGrp="1"/>
          </p:cNvSpPr>
          <p:nvPr>
            <p:ph type="subTitle" idx="6"/>
          </p:nvPr>
        </p:nvSpPr>
        <p:spPr>
          <a:xfrm>
            <a:off x="4958476" y="3479274"/>
            <a:ext cx="2439900" cy="104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57" name="Google Shape;357;p22"/>
          <p:cNvSpPr txBox="1">
            <a:spLocks noGrp="1"/>
          </p:cNvSpPr>
          <p:nvPr>
            <p:ph type="subTitle" idx="7"/>
          </p:nvPr>
        </p:nvSpPr>
        <p:spPr>
          <a:xfrm>
            <a:off x="1442838" y="3160150"/>
            <a:ext cx="3045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58" name="Google Shape;358;p22"/>
          <p:cNvSpPr txBox="1">
            <a:spLocks noGrp="1"/>
          </p:cNvSpPr>
          <p:nvPr>
            <p:ph type="subTitle" idx="8"/>
          </p:nvPr>
        </p:nvSpPr>
        <p:spPr>
          <a:xfrm>
            <a:off x="1745688" y="3479274"/>
            <a:ext cx="2439900" cy="104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59" name="Google Shape;359;p22"/>
          <p:cNvSpPr/>
          <p:nvPr/>
        </p:nvSpPr>
        <p:spPr>
          <a:xfrm rot="-5532439" flipH="1">
            <a:off x="-2045052" y="2322174"/>
            <a:ext cx="4818716" cy="780968"/>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rot="-5400000" flipH="1">
            <a:off x="-832519" y="2826431"/>
            <a:ext cx="2393629" cy="966464"/>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rot="5400000" flipH="1">
            <a:off x="-551012" y="3638024"/>
            <a:ext cx="2096898" cy="989152"/>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rot="5400000" flipH="1">
            <a:off x="1100376" y="4407937"/>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rot="5400000" flipH="1">
            <a:off x="661951" y="3657337"/>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rot="5400000" flipH="1">
            <a:off x="315101" y="1950637"/>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rot="5400000" flipH="1">
            <a:off x="458251" y="248212"/>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rot="5267561" flipH="1">
            <a:off x="6370324" y="1912069"/>
            <a:ext cx="4818716" cy="780968"/>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rot="5400000" flipH="1">
            <a:off x="7582879" y="1222315"/>
            <a:ext cx="2393629" cy="966464"/>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rot="-5400000" flipH="1">
            <a:off x="7598103" y="388035"/>
            <a:ext cx="2096898" cy="989152"/>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rot="-5400000" flipH="1">
            <a:off x="7945213" y="508574"/>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rot="-5400000" flipH="1">
            <a:off x="8383638" y="125917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rot="-5400000" flipH="1">
            <a:off x="8730488" y="2965874"/>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rot="-5400000" flipH="1">
            <a:off x="8522238" y="4603499"/>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
  <p:cSld name="CUSTOM_9">
    <p:spTree>
      <p:nvGrpSpPr>
        <p:cNvPr id="1" name="Shape 373"/>
        <p:cNvGrpSpPr/>
        <p:nvPr/>
      </p:nvGrpSpPr>
      <p:grpSpPr>
        <a:xfrm>
          <a:off x="0" y="0"/>
          <a:ext cx="0" cy="0"/>
          <a:chOff x="0" y="0"/>
          <a:chExt cx="0" cy="0"/>
        </a:xfrm>
      </p:grpSpPr>
      <p:sp>
        <p:nvSpPr>
          <p:cNvPr id="374" name="Google Shape;374;p23"/>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a:endParaRPr/>
          </a:p>
        </p:txBody>
      </p:sp>
      <p:sp>
        <p:nvSpPr>
          <p:cNvPr id="375" name="Google Shape;375;p23"/>
          <p:cNvSpPr txBox="1">
            <a:spLocks noGrp="1"/>
          </p:cNvSpPr>
          <p:nvPr>
            <p:ph type="subTitle" idx="1"/>
          </p:nvPr>
        </p:nvSpPr>
        <p:spPr>
          <a:xfrm>
            <a:off x="3328957" y="23435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76" name="Google Shape;376;p23"/>
          <p:cNvSpPr txBox="1">
            <a:spLocks noGrp="1"/>
          </p:cNvSpPr>
          <p:nvPr>
            <p:ph type="subTitle" idx="2"/>
          </p:nvPr>
        </p:nvSpPr>
        <p:spPr>
          <a:xfrm>
            <a:off x="3482707" y="2662675"/>
            <a:ext cx="21786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77" name="Google Shape;377;p23"/>
          <p:cNvSpPr txBox="1">
            <a:spLocks noGrp="1"/>
          </p:cNvSpPr>
          <p:nvPr>
            <p:ph type="subTitle" idx="3"/>
          </p:nvPr>
        </p:nvSpPr>
        <p:spPr>
          <a:xfrm>
            <a:off x="791813" y="23435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78" name="Google Shape;378;p23"/>
          <p:cNvSpPr txBox="1">
            <a:spLocks noGrp="1"/>
          </p:cNvSpPr>
          <p:nvPr>
            <p:ph type="subTitle" idx="4"/>
          </p:nvPr>
        </p:nvSpPr>
        <p:spPr>
          <a:xfrm>
            <a:off x="945563" y="2662675"/>
            <a:ext cx="21786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79" name="Google Shape;379;p23"/>
          <p:cNvSpPr txBox="1">
            <a:spLocks noGrp="1"/>
          </p:cNvSpPr>
          <p:nvPr>
            <p:ph type="subTitle" idx="5"/>
          </p:nvPr>
        </p:nvSpPr>
        <p:spPr>
          <a:xfrm>
            <a:off x="5866075" y="23435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80" name="Google Shape;380;p23"/>
          <p:cNvSpPr txBox="1">
            <a:spLocks noGrp="1"/>
          </p:cNvSpPr>
          <p:nvPr>
            <p:ph type="subTitle" idx="6"/>
          </p:nvPr>
        </p:nvSpPr>
        <p:spPr>
          <a:xfrm>
            <a:off x="6019825" y="2662675"/>
            <a:ext cx="21786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81" name="Google Shape;381;p23"/>
          <p:cNvSpPr/>
          <p:nvPr/>
        </p:nvSpPr>
        <p:spPr>
          <a:xfrm rot="10800000">
            <a:off x="2531291" y="4235323"/>
            <a:ext cx="5428956" cy="1009852"/>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rot="5400000">
            <a:off x="3108924" y="2854084"/>
            <a:ext cx="1442280" cy="3563817"/>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3682950" y="4420625"/>
            <a:ext cx="2132100" cy="1234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rot="10800000" flipH="1">
            <a:off x="3968688" y="407182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rot="10800000" flipH="1">
            <a:off x="5921426" y="455415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rot="10800000" flipH="1">
            <a:off x="1267213" y="452174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rot="10800000" flipH="1">
            <a:off x="8100026" y="475290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rot="10800000" flipH="1">
            <a:off x="6505813" y="485159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rot="10800000" flipH="1">
            <a:off x="1985676" y="410423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2">
  <p:cSld name="CUSTOM_10">
    <p:spTree>
      <p:nvGrpSpPr>
        <p:cNvPr id="1" name="Shape 390"/>
        <p:cNvGrpSpPr/>
        <p:nvPr/>
      </p:nvGrpSpPr>
      <p:grpSpPr>
        <a:xfrm>
          <a:off x="0" y="0"/>
          <a:ext cx="0" cy="0"/>
          <a:chOff x="0" y="0"/>
          <a:chExt cx="0" cy="0"/>
        </a:xfrm>
      </p:grpSpPr>
      <p:sp>
        <p:nvSpPr>
          <p:cNvPr id="391" name="Google Shape;391;p24"/>
          <p:cNvSpPr txBox="1">
            <a:spLocks noGrp="1"/>
          </p:cNvSpPr>
          <p:nvPr>
            <p:ph type="title"/>
          </p:nvPr>
        </p:nvSpPr>
        <p:spPr>
          <a:xfrm>
            <a:off x="2571750" y="363275"/>
            <a:ext cx="4000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a:endParaRPr/>
          </a:p>
        </p:txBody>
      </p:sp>
      <p:sp>
        <p:nvSpPr>
          <p:cNvPr id="392" name="Google Shape;392;p24"/>
          <p:cNvSpPr txBox="1">
            <a:spLocks noGrp="1"/>
          </p:cNvSpPr>
          <p:nvPr>
            <p:ph type="subTitle" idx="1"/>
          </p:nvPr>
        </p:nvSpPr>
        <p:spPr>
          <a:xfrm>
            <a:off x="5091350" y="3794700"/>
            <a:ext cx="22056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93" name="Google Shape;393;p24"/>
          <p:cNvSpPr txBox="1">
            <a:spLocks noGrp="1"/>
          </p:cNvSpPr>
          <p:nvPr>
            <p:ph type="subTitle" idx="2"/>
          </p:nvPr>
        </p:nvSpPr>
        <p:spPr>
          <a:xfrm>
            <a:off x="4948200" y="4089750"/>
            <a:ext cx="2488200" cy="64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94" name="Google Shape;394;p24"/>
          <p:cNvSpPr txBox="1">
            <a:spLocks noGrp="1"/>
          </p:cNvSpPr>
          <p:nvPr>
            <p:ph type="subTitle" idx="3"/>
          </p:nvPr>
        </p:nvSpPr>
        <p:spPr>
          <a:xfrm>
            <a:off x="1901200" y="3794700"/>
            <a:ext cx="20079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395" name="Google Shape;395;p24"/>
          <p:cNvSpPr txBox="1">
            <a:spLocks noGrp="1"/>
          </p:cNvSpPr>
          <p:nvPr>
            <p:ph type="subTitle" idx="4"/>
          </p:nvPr>
        </p:nvSpPr>
        <p:spPr>
          <a:xfrm>
            <a:off x="1800500" y="4089750"/>
            <a:ext cx="2205600" cy="64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96" name="Google Shape;396;p24"/>
          <p:cNvSpPr/>
          <p:nvPr/>
        </p:nvSpPr>
        <p:spPr>
          <a:xfrm rot="-5400000">
            <a:off x="-687297" y="596629"/>
            <a:ext cx="2810674" cy="1198053"/>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4"/>
          <p:cNvSpPr/>
          <p:nvPr/>
        </p:nvSpPr>
        <p:spPr>
          <a:xfrm rot="-5400000">
            <a:off x="-1281850" y="1134665"/>
            <a:ext cx="2860647" cy="751611"/>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4"/>
          <p:cNvSpPr/>
          <p:nvPr/>
        </p:nvSpPr>
        <p:spPr>
          <a:xfrm rot="5400000">
            <a:off x="466981" y="119573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4"/>
          <p:cNvSpPr/>
          <p:nvPr/>
        </p:nvSpPr>
        <p:spPr>
          <a:xfrm rot="5400000">
            <a:off x="-494883" y="208694"/>
            <a:ext cx="1990610" cy="1054010"/>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4"/>
          <p:cNvSpPr/>
          <p:nvPr/>
        </p:nvSpPr>
        <p:spPr>
          <a:xfrm rot="5400000">
            <a:off x="928869" y="99919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4"/>
          <p:cNvSpPr/>
          <p:nvPr/>
        </p:nvSpPr>
        <p:spPr>
          <a:xfrm rot="-5400000">
            <a:off x="269256" y="284224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4"/>
          <p:cNvSpPr/>
          <p:nvPr/>
        </p:nvSpPr>
        <p:spPr>
          <a:xfrm rot="5400000">
            <a:off x="7087547" y="3261706"/>
            <a:ext cx="2810674" cy="1198053"/>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4"/>
          <p:cNvSpPr/>
          <p:nvPr/>
        </p:nvSpPr>
        <p:spPr>
          <a:xfrm rot="5400000">
            <a:off x="7632127" y="3170112"/>
            <a:ext cx="2860647" cy="751611"/>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4"/>
          <p:cNvSpPr/>
          <p:nvPr/>
        </p:nvSpPr>
        <p:spPr>
          <a:xfrm rot="-5400000">
            <a:off x="8580444" y="369715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4"/>
          <p:cNvSpPr/>
          <p:nvPr/>
        </p:nvSpPr>
        <p:spPr>
          <a:xfrm rot="-5400000">
            <a:off x="7715198" y="3793684"/>
            <a:ext cx="1990610" cy="1054010"/>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4"/>
          <p:cNvSpPr/>
          <p:nvPr/>
        </p:nvSpPr>
        <p:spPr>
          <a:xfrm rot="-5400000">
            <a:off x="8183656" y="395849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4"/>
          <p:cNvSpPr/>
          <p:nvPr/>
        </p:nvSpPr>
        <p:spPr>
          <a:xfrm rot="5400000">
            <a:off x="8843269" y="211544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4"/>
          <p:cNvSpPr/>
          <p:nvPr/>
        </p:nvSpPr>
        <p:spPr>
          <a:xfrm rot="-5400000">
            <a:off x="7541144" y="468090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4"/>
          <p:cNvSpPr/>
          <p:nvPr/>
        </p:nvSpPr>
        <p:spPr>
          <a:xfrm rot="5400000">
            <a:off x="1506281" y="21198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410"/>
        <p:cNvGrpSpPr/>
        <p:nvPr/>
      </p:nvGrpSpPr>
      <p:grpSpPr>
        <a:xfrm>
          <a:off x="0" y="0"/>
          <a:ext cx="0" cy="0"/>
          <a:chOff x="0" y="0"/>
          <a:chExt cx="0" cy="0"/>
        </a:xfrm>
      </p:grpSpPr>
      <p:sp>
        <p:nvSpPr>
          <p:cNvPr id="411" name="Google Shape;411;p25"/>
          <p:cNvSpPr txBox="1">
            <a:spLocks noGrp="1"/>
          </p:cNvSpPr>
          <p:nvPr>
            <p:ph type="title"/>
          </p:nvPr>
        </p:nvSpPr>
        <p:spPr>
          <a:xfrm>
            <a:off x="2629950" y="989275"/>
            <a:ext cx="3884100" cy="93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500"/>
            </a:lvl1pPr>
            <a:lvl2pPr lvl="1" algn="ctr" rtl="0">
              <a:spcBef>
                <a:spcPts val="0"/>
              </a:spcBef>
              <a:spcAft>
                <a:spcPts val="0"/>
              </a:spcAft>
              <a:buSzPts val="3000"/>
              <a:buNone/>
              <a:defRPr>
                <a:latin typeface="Open Sans"/>
                <a:ea typeface="Open Sans"/>
                <a:cs typeface="Open Sans"/>
                <a:sym typeface="Open Sans"/>
              </a:defRPr>
            </a:lvl2pPr>
            <a:lvl3pPr lvl="2" algn="ctr" rtl="0">
              <a:spcBef>
                <a:spcPts val="0"/>
              </a:spcBef>
              <a:spcAft>
                <a:spcPts val="0"/>
              </a:spcAft>
              <a:buSzPts val="3000"/>
              <a:buNone/>
              <a:defRPr>
                <a:latin typeface="Open Sans"/>
                <a:ea typeface="Open Sans"/>
                <a:cs typeface="Open Sans"/>
                <a:sym typeface="Open Sans"/>
              </a:defRPr>
            </a:lvl3pPr>
            <a:lvl4pPr lvl="3" algn="ctr" rtl="0">
              <a:spcBef>
                <a:spcPts val="0"/>
              </a:spcBef>
              <a:spcAft>
                <a:spcPts val="0"/>
              </a:spcAft>
              <a:buSzPts val="3000"/>
              <a:buNone/>
              <a:defRPr>
                <a:latin typeface="Open Sans"/>
                <a:ea typeface="Open Sans"/>
                <a:cs typeface="Open Sans"/>
                <a:sym typeface="Open Sans"/>
              </a:defRPr>
            </a:lvl4pPr>
            <a:lvl5pPr lvl="4" algn="ctr" rtl="0">
              <a:spcBef>
                <a:spcPts val="0"/>
              </a:spcBef>
              <a:spcAft>
                <a:spcPts val="0"/>
              </a:spcAft>
              <a:buSzPts val="3000"/>
              <a:buNone/>
              <a:defRPr>
                <a:latin typeface="Open Sans"/>
                <a:ea typeface="Open Sans"/>
                <a:cs typeface="Open Sans"/>
                <a:sym typeface="Open Sans"/>
              </a:defRPr>
            </a:lvl5pPr>
            <a:lvl6pPr lvl="5" algn="ctr" rtl="0">
              <a:spcBef>
                <a:spcPts val="0"/>
              </a:spcBef>
              <a:spcAft>
                <a:spcPts val="0"/>
              </a:spcAft>
              <a:buSzPts val="3000"/>
              <a:buNone/>
              <a:defRPr>
                <a:latin typeface="Open Sans"/>
                <a:ea typeface="Open Sans"/>
                <a:cs typeface="Open Sans"/>
                <a:sym typeface="Open Sans"/>
              </a:defRPr>
            </a:lvl6pPr>
            <a:lvl7pPr lvl="6" algn="ctr" rtl="0">
              <a:spcBef>
                <a:spcPts val="0"/>
              </a:spcBef>
              <a:spcAft>
                <a:spcPts val="0"/>
              </a:spcAft>
              <a:buSzPts val="3000"/>
              <a:buNone/>
              <a:defRPr>
                <a:latin typeface="Open Sans"/>
                <a:ea typeface="Open Sans"/>
                <a:cs typeface="Open Sans"/>
                <a:sym typeface="Open Sans"/>
              </a:defRPr>
            </a:lvl7pPr>
            <a:lvl8pPr lvl="7" algn="ctr" rtl="0">
              <a:spcBef>
                <a:spcPts val="0"/>
              </a:spcBef>
              <a:spcAft>
                <a:spcPts val="0"/>
              </a:spcAft>
              <a:buSzPts val="3000"/>
              <a:buNone/>
              <a:defRPr>
                <a:latin typeface="Open Sans"/>
                <a:ea typeface="Open Sans"/>
                <a:cs typeface="Open Sans"/>
                <a:sym typeface="Open Sans"/>
              </a:defRPr>
            </a:lvl8pPr>
            <a:lvl9pPr lvl="8" algn="ctr" rtl="0">
              <a:spcBef>
                <a:spcPts val="0"/>
              </a:spcBef>
              <a:spcAft>
                <a:spcPts val="0"/>
              </a:spcAft>
              <a:buSzPts val="3000"/>
              <a:buNone/>
              <a:defRPr>
                <a:latin typeface="Open Sans"/>
                <a:ea typeface="Open Sans"/>
                <a:cs typeface="Open Sans"/>
                <a:sym typeface="Open Sans"/>
              </a:defRPr>
            </a:lvl9pPr>
          </a:lstStyle>
          <a:p>
            <a:endParaRPr/>
          </a:p>
        </p:txBody>
      </p:sp>
      <p:sp>
        <p:nvSpPr>
          <p:cNvPr id="412" name="Google Shape;412;p25"/>
          <p:cNvSpPr txBox="1">
            <a:spLocks noGrp="1"/>
          </p:cNvSpPr>
          <p:nvPr>
            <p:ph type="subTitle" idx="1"/>
          </p:nvPr>
        </p:nvSpPr>
        <p:spPr>
          <a:xfrm>
            <a:off x="3043615" y="1769613"/>
            <a:ext cx="3066900" cy="109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413" name="Google Shape;413;p25"/>
          <p:cNvSpPr txBox="1">
            <a:spLocks noGrp="1"/>
          </p:cNvSpPr>
          <p:nvPr>
            <p:ph type="subTitle" idx="2"/>
          </p:nvPr>
        </p:nvSpPr>
        <p:spPr>
          <a:xfrm>
            <a:off x="2676890" y="3876500"/>
            <a:ext cx="3790200" cy="27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100">
                <a:solidFill>
                  <a:schemeClr val="dk1"/>
                </a:solidFill>
              </a:defRPr>
            </a:lvl1pPr>
            <a:lvl2pPr lvl="1" algn="ctr" rtl="0">
              <a:spcBef>
                <a:spcPts val="160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414" name="Google Shape;414;p25"/>
          <p:cNvSpPr txBox="1"/>
          <p:nvPr/>
        </p:nvSpPr>
        <p:spPr>
          <a:xfrm>
            <a:off x="2924390" y="3270788"/>
            <a:ext cx="3295200" cy="71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a:solidFill>
                  <a:schemeClr val="dk1"/>
                </a:solidFill>
                <a:latin typeface="Open Sans"/>
                <a:ea typeface="Open Sans"/>
                <a:cs typeface="Open Sans"/>
                <a:sym typeface="Open Sans"/>
              </a:rPr>
              <a:t>CREDITS</a:t>
            </a:r>
            <a:r>
              <a:rPr lang="en" sz="1100">
                <a:solidFill>
                  <a:schemeClr val="dk1"/>
                </a:solidFill>
                <a:latin typeface="Open Sans"/>
                <a:ea typeface="Open Sans"/>
                <a:cs typeface="Open Sans"/>
                <a:sym typeface="Open Sans"/>
              </a:rPr>
              <a:t>: This presentation template was created by</a:t>
            </a:r>
            <a:r>
              <a:rPr lang="en" sz="1100" b="1">
                <a:solidFill>
                  <a:schemeClr val="dk1"/>
                </a:solidFill>
                <a:latin typeface="Open Sans"/>
                <a:ea typeface="Open Sans"/>
                <a:cs typeface="Open Sans"/>
                <a:sym typeface="Open Sans"/>
              </a:rPr>
              <a:t> </a:t>
            </a:r>
            <a:r>
              <a:rPr lang="en" sz="11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100">
                <a:solidFill>
                  <a:schemeClr val="dk1"/>
                </a:solidFill>
                <a:latin typeface="Open Sans"/>
                <a:ea typeface="Open Sans"/>
                <a:cs typeface="Open Sans"/>
                <a:sym typeface="Open Sans"/>
              </a:rPr>
              <a:t>, including icons by </a:t>
            </a:r>
            <a:r>
              <a:rPr lang="en" sz="11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100">
                <a:solidFill>
                  <a:schemeClr val="dk1"/>
                </a:solidFill>
                <a:latin typeface="Open Sans"/>
                <a:ea typeface="Open Sans"/>
                <a:cs typeface="Open Sans"/>
                <a:sym typeface="Open Sans"/>
              </a:rPr>
              <a:t>, infographics &amp; images by </a:t>
            </a:r>
            <a:r>
              <a:rPr lang="en" sz="11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endParaRPr sz="1100" b="1">
              <a:solidFill>
                <a:schemeClr val="dk1"/>
              </a:solidFill>
              <a:latin typeface="Open Sans"/>
              <a:ea typeface="Open Sans"/>
              <a:cs typeface="Open Sans"/>
              <a:sym typeface="Open Sans"/>
            </a:endParaRPr>
          </a:p>
        </p:txBody>
      </p:sp>
      <p:sp>
        <p:nvSpPr>
          <p:cNvPr id="415" name="Google Shape;415;p25"/>
          <p:cNvSpPr/>
          <p:nvPr/>
        </p:nvSpPr>
        <p:spPr>
          <a:xfrm rot="-5538951">
            <a:off x="-2574537" y="1029968"/>
            <a:ext cx="6383009" cy="1326004"/>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rot="5400000" flipH="1">
            <a:off x="-1065756" y="2741763"/>
            <a:ext cx="3598025" cy="1537331"/>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rot="5400000" flipH="1">
            <a:off x="-627512" y="3888154"/>
            <a:ext cx="2023800" cy="1071475"/>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771800" y="275750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1553300" y="3452550"/>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804350" y="105132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1169650" y="3551250"/>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376488" y="71690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25"/>
          <p:cNvGrpSpPr/>
          <p:nvPr/>
        </p:nvGrpSpPr>
        <p:grpSpPr>
          <a:xfrm rot="10800000">
            <a:off x="7695844" y="-223188"/>
            <a:ext cx="1676378" cy="6958517"/>
            <a:chOff x="-174456" y="-1522725"/>
            <a:chExt cx="1676378" cy="6958517"/>
          </a:xfrm>
        </p:grpSpPr>
        <p:sp>
          <p:nvSpPr>
            <p:cNvPr id="424" name="Google Shape;424;p25"/>
            <p:cNvSpPr/>
            <p:nvPr/>
          </p:nvSpPr>
          <p:spPr>
            <a:xfrm rot="-5538951">
              <a:off x="-2574537" y="1029968"/>
              <a:ext cx="6383009" cy="1326004"/>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rot="5400000" flipH="1">
              <a:off x="-1065756" y="2741763"/>
              <a:ext cx="3598025" cy="1537331"/>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rot="5400000" flipH="1">
              <a:off x="-627512" y="3888154"/>
              <a:ext cx="2023800" cy="1071475"/>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25"/>
          <p:cNvSpPr/>
          <p:nvPr/>
        </p:nvSpPr>
        <p:spPr>
          <a:xfrm rot="10800000" flipH="1">
            <a:off x="7981650" y="2860425"/>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rot="10800000" flipH="1">
            <a:off x="8332050" y="1975150"/>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rot="10800000" flipH="1">
            <a:off x="7932450" y="428717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rot="10800000" flipH="1">
            <a:off x="7695850" y="172777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rot="10800000" flipH="1">
            <a:off x="8299488" y="449200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2">
  <p:cSld name="CUSTOM_11_1">
    <p:spTree>
      <p:nvGrpSpPr>
        <p:cNvPr id="1" name="Shape 432"/>
        <p:cNvGrpSpPr/>
        <p:nvPr/>
      </p:nvGrpSpPr>
      <p:grpSpPr>
        <a:xfrm>
          <a:off x="0" y="0"/>
          <a:ext cx="0" cy="0"/>
          <a:chOff x="0" y="0"/>
          <a:chExt cx="0" cy="0"/>
        </a:xfrm>
      </p:grpSpPr>
      <p:sp>
        <p:nvSpPr>
          <p:cNvPr id="433" name="Google Shape;433;p26"/>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Open Sans"/>
                <a:ea typeface="Open Sans"/>
                <a:cs typeface="Open Sans"/>
                <a:sym typeface="Open Sans"/>
              </a:defRPr>
            </a:lvl2pPr>
            <a:lvl3pPr lvl="2" rtl="0">
              <a:spcBef>
                <a:spcPts val="0"/>
              </a:spcBef>
              <a:spcAft>
                <a:spcPts val="0"/>
              </a:spcAft>
              <a:buSzPts val="3000"/>
              <a:buNone/>
              <a:defRPr>
                <a:latin typeface="Open Sans"/>
                <a:ea typeface="Open Sans"/>
                <a:cs typeface="Open Sans"/>
                <a:sym typeface="Open Sans"/>
              </a:defRPr>
            </a:lvl3pPr>
            <a:lvl4pPr lvl="3" rtl="0">
              <a:spcBef>
                <a:spcPts val="0"/>
              </a:spcBef>
              <a:spcAft>
                <a:spcPts val="0"/>
              </a:spcAft>
              <a:buSzPts val="3000"/>
              <a:buNone/>
              <a:defRPr>
                <a:latin typeface="Open Sans"/>
                <a:ea typeface="Open Sans"/>
                <a:cs typeface="Open Sans"/>
                <a:sym typeface="Open Sans"/>
              </a:defRPr>
            </a:lvl4pPr>
            <a:lvl5pPr lvl="4" rtl="0">
              <a:spcBef>
                <a:spcPts val="0"/>
              </a:spcBef>
              <a:spcAft>
                <a:spcPts val="0"/>
              </a:spcAft>
              <a:buSzPts val="3000"/>
              <a:buNone/>
              <a:defRPr>
                <a:latin typeface="Open Sans"/>
                <a:ea typeface="Open Sans"/>
                <a:cs typeface="Open Sans"/>
                <a:sym typeface="Open Sans"/>
              </a:defRPr>
            </a:lvl5pPr>
            <a:lvl6pPr lvl="5" rtl="0">
              <a:spcBef>
                <a:spcPts val="0"/>
              </a:spcBef>
              <a:spcAft>
                <a:spcPts val="0"/>
              </a:spcAft>
              <a:buSzPts val="3000"/>
              <a:buNone/>
              <a:defRPr>
                <a:latin typeface="Open Sans"/>
                <a:ea typeface="Open Sans"/>
                <a:cs typeface="Open Sans"/>
                <a:sym typeface="Open Sans"/>
              </a:defRPr>
            </a:lvl6pPr>
            <a:lvl7pPr lvl="6" rtl="0">
              <a:spcBef>
                <a:spcPts val="0"/>
              </a:spcBef>
              <a:spcAft>
                <a:spcPts val="0"/>
              </a:spcAft>
              <a:buSzPts val="3000"/>
              <a:buNone/>
              <a:defRPr>
                <a:latin typeface="Open Sans"/>
                <a:ea typeface="Open Sans"/>
                <a:cs typeface="Open Sans"/>
                <a:sym typeface="Open Sans"/>
              </a:defRPr>
            </a:lvl7pPr>
            <a:lvl8pPr lvl="7" rtl="0">
              <a:spcBef>
                <a:spcPts val="0"/>
              </a:spcBef>
              <a:spcAft>
                <a:spcPts val="0"/>
              </a:spcAft>
              <a:buSzPts val="3000"/>
              <a:buNone/>
              <a:defRPr>
                <a:latin typeface="Open Sans"/>
                <a:ea typeface="Open Sans"/>
                <a:cs typeface="Open Sans"/>
                <a:sym typeface="Open Sans"/>
              </a:defRPr>
            </a:lvl8pPr>
            <a:lvl9pPr lvl="8" rtl="0">
              <a:spcBef>
                <a:spcPts val="0"/>
              </a:spcBef>
              <a:spcAft>
                <a:spcPts val="0"/>
              </a:spcAft>
              <a:buSzPts val="3000"/>
              <a:buNone/>
              <a:defRPr>
                <a:latin typeface="Open Sans"/>
                <a:ea typeface="Open Sans"/>
                <a:cs typeface="Open Sans"/>
                <a:sym typeface="Open Sans"/>
              </a:defRPr>
            </a:lvl9pPr>
          </a:lstStyle>
          <a:p>
            <a:endParaRPr/>
          </a:p>
        </p:txBody>
      </p:sp>
      <p:sp>
        <p:nvSpPr>
          <p:cNvPr id="434" name="Google Shape;434;p26"/>
          <p:cNvSpPr txBox="1">
            <a:spLocks noGrp="1"/>
          </p:cNvSpPr>
          <p:nvPr>
            <p:ph type="subTitle" idx="1"/>
          </p:nvPr>
        </p:nvSpPr>
        <p:spPr>
          <a:xfrm>
            <a:off x="2115575" y="1535450"/>
            <a:ext cx="20079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435" name="Google Shape;435;p26"/>
          <p:cNvSpPr txBox="1">
            <a:spLocks noGrp="1"/>
          </p:cNvSpPr>
          <p:nvPr>
            <p:ph type="subTitle" idx="2"/>
          </p:nvPr>
        </p:nvSpPr>
        <p:spPr>
          <a:xfrm>
            <a:off x="2016350" y="2145400"/>
            <a:ext cx="5111400" cy="179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436" name="Google Shape;436;p26"/>
          <p:cNvSpPr/>
          <p:nvPr/>
        </p:nvSpPr>
        <p:spPr>
          <a:xfrm flipH="1">
            <a:off x="-178543" y="-118290"/>
            <a:ext cx="3204343" cy="1651139"/>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rot="10800000" flipH="1">
            <a:off x="-278322" y="-72669"/>
            <a:ext cx="2420522" cy="1034218"/>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rot="-10484947">
            <a:off x="-734940" y="-411807"/>
            <a:ext cx="1843431" cy="869285"/>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rot="10800000" flipH="1">
            <a:off x="1722238" y="45824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rot="10800000" flipH="1">
            <a:off x="832326" y="69715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rot="10800000" flipH="1">
            <a:off x="61551" y="1581934"/>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3">
  <p:cSld name="CUSTOM_11">
    <p:spTree>
      <p:nvGrpSpPr>
        <p:cNvPr id="1" name="Shape 442"/>
        <p:cNvGrpSpPr/>
        <p:nvPr/>
      </p:nvGrpSpPr>
      <p:grpSpPr>
        <a:xfrm>
          <a:off x="0" y="0"/>
          <a:ext cx="0" cy="0"/>
          <a:chOff x="0" y="0"/>
          <a:chExt cx="0" cy="0"/>
        </a:xfrm>
      </p:grpSpPr>
      <p:sp>
        <p:nvSpPr>
          <p:cNvPr id="443" name="Google Shape;443;p27"/>
          <p:cNvSpPr txBox="1">
            <a:spLocks noGrp="1"/>
          </p:cNvSpPr>
          <p:nvPr>
            <p:ph type="title"/>
          </p:nvPr>
        </p:nvSpPr>
        <p:spPr>
          <a:xfrm>
            <a:off x="3105950" y="363275"/>
            <a:ext cx="29322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a:endParaRPr/>
          </a:p>
        </p:txBody>
      </p:sp>
      <p:sp>
        <p:nvSpPr>
          <p:cNvPr id="444" name="Google Shape;444;p27"/>
          <p:cNvSpPr txBox="1">
            <a:spLocks noGrp="1"/>
          </p:cNvSpPr>
          <p:nvPr>
            <p:ph type="subTitle" idx="1"/>
          </p:nvPr>
        </p:nvSpPr>
        <p:spPr>
          <a:xfrm>
            <a:off x="760275" y="1535450"/>
            <a:ext cx="20079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445" name="Google Shape;445;p27"/>
          <p:cNvSpPr txBox="1">
            <a:spLocks noGrp="1"/>
          </p:cNvSpPr>
          <p:nvPr>
            <p:ph type="subTitle" idx="2"/>
          </p:nvPr>
        </p:nvSpPr>
        <p:spPr>
          <a:xfrm>
            <a:off x="540000" y="2145400"/>
            <a:ext cx="3834000" cy="1761900"/>
          </a:xfrm>
          <a:prstGeom prst="rect">
            <a:avLst/>
          </a:prstGeom>
        </p:spPr>
        <p:txBody>
          <a:bodyPr spcFirstLastPara="1" wrap="square" lIns="91425" tIns="91425" rIns="91425" bIns="91425" anchor="t" anchorCtr="0">
            <a:noAutofit/>
          </a:bodyPr>
          <a:lstStyle>
            <a:lvl1pPr marR="50800" lvl="0" rtl="0">
              <a:lnSpc>
                <a:spcPct val="100000"/>
              </a:lnSpc>
              <a:spcBef>
                <a:spcPts val="0"/>
              </a:spcBef>
              <a:spcAft>
                <a:spcPts val="0"/>
              </a:spcAft>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446" name="Google Shape;446;p27"/>
          <p:cNvSpPr txBox="1">
            <a:spLocks noGrp="1"/>
          </p:cNvSpPr>
          <p:nvPr>
            <p:ph type="subTitle" idx="3"/>
          </p:nvPr>
        </p:nvSpPr>
        <p:spPr>
          <a:xfrm>
            <a:off x="4564200" y="1535450"/>
            <a:ext cx="20079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447" name="Google Shape;447;p27"/>
          <p:cNvSpPr txBox="1">
            <a:spLocks noGrp="1"/>
          </p:cNvSpPr>
          <p:nvPr>
            <p:ph type="subTitle" idx="4"/>
          </p:nvPr>
        </p:nvSpPr>
        <p:spPr>
          <a:xfrm>
            <a:off x="4440600" y="2145400"/>
            <a:ext cx="3834000" cy="1761900"/>
          </a:xfrm>
          <a:prstGeom prst="rect">
            <a:avLst/>
          </a:prstGeom>
        </p:spPr>
        <p:txBody>
          <a:bodyPr spcFirstLastPara="1" wrap="square" lIns="91425" tIns="91425" rIns="91425" bIns="91425" anchor="t" anchorCtr="0">
            <a:noAutofit/>
          </a:bodyPr>
          <a:lstStyle>
            <a:lvl1pPr marR="50800" lvl="0" rtl="0">
              <a:lnSpc>
                <a:spcPct val="100000"/>
              </a:lnSpc>
              <a:spcBef>
                <a:spcPts val="0"/>
              </a:spcBef>
              <a:spcAft>
                <a:spcPts val="0"/>
              </a:spcAft>
              <a:buSzPts val="1400"/>
              <a:buChar char="●"/>
              <a:defRPr sz="12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448" name="Google Shape;448;p27"/>
          <p:cNvSpPr/>
          <p:nvPr/>
        </p:nvSpPr>
        <p:spPr>
          <a:xfrm>
            <a:off x="6082076" y="-118290"/>
            <a:ext cx="3204343" cy="1651139"/>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rot="10800000">
            <a:off x="6965676" y="-72669"/>
            <a:ext cx="2420522" cy="1034218"/>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7"/>
          <p:cNvSpPr/>
          <p:nvPr/>
        </p:nvSpPr>
        <p:spPr>
          <a:xfrm rot="10484947" flipH="1">
            <a:off x="7999385" y="-411807"/>
            <a:ext cx="1843431" cy="869285"/>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7"/>
          <p:cNvSpPr/>
          <p:nvPr/>
        </p:nvSpPr>
        <p:spPr>
          <a:xfrm rot="10800000">
            <a:off x="7222138" y="45824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rot="10800000">
            <a:off x="8177150" y="69715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rot="10800000">
            <a:off x="8947925" y="1581934"/>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5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4"/>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6" name="Google Shape;46;p4"/>
          <p:cNvSpPr txBox="1">
            <a:spLocks noGrp="1"/>
          </p:cNvSpPr>
          <p:nvPr>
            <p:ph type="body" idx="1"/>
          </p:nvPr>
        </p:nvSpPr>
        <p:spPr>
          <a:xfrm>
            <a:off x="540000" y="1028700"/>
            <a:ext cx="8064000" cy="35748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sz="12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47" name="Google Shape;47;p4"/>
          <p:cNvGrpSpPr/>
          <p:nvPr/>
        </p:nvGrpSpPr>
        <p:grpSpPr>
          <a:xfrm flipH="1">
            <a:off x="-129749" y="-116300"/>
            <a:ext cx="2684034" cy="1738163"/>
            <a:chOff x="6654501" y="-116300"/>
            <a:chExt cx="2684034" cy="1738163"/>
          </a:xfrm>
        </p:grpSpPr>
        <p:sp>
          <p:nvSpPr>
            <p:cNvPr id="48" name="Google Shape;48;p4"/>
            <p:cNvSpPr/>
            <p:nvPr/>
          </p:nvSpPr>
          <p:spPr>
            <a:xfrm>
              <a:off x="6654501" y="-116300"/>
              <a:ext cx="2684034" cy="1535681"/>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flipH="1">
              <a:off x="8050932" y="-354518"/>
              <a:ext cx="808131" cy="1493289"/>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rot="10800000">
              <a:off x="7613850" y="-116300"/>
              <a:ext cx="1724676" cy="736904"/>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7365463" y="107038"/>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8469625" y="775288"/>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8942775" y="1523163"/>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4"/>
          <p:cNvGrpSpPr/>
          <p:nvPr/>
        </p:nvGrpSpPr>
        <p:grpSpPr>
          <a:xfrm>
            <a:off x="6806901" y="-116300"/>
            <a:ext cx="2684034" cy="1738163"/>
            <a:chOff x="6654501" y="-116300"/>
            <a:chExt cx="2684034" cy="1738163"/>
          </a:xfrm>
        </p:grpSpPr>
        <p:sp>
          <p:nvSpPr>
            <p:cNvPr id="55" name="Google Shape;55;p4"/>
            <p:cNvSpPr/>
            <p:nvPr/>
          </p:nvSpPr>
          <p:spPr>
            <a:xfrm>
              <a:off x="6654501" y="-116300"/>
              <a:ext cx="2684034" cy="1535681"/>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flipH="1">
              <a:off x="8050932" y="-354518"/>
              <a:ext cx="808131" cy="1493289"/>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rot="10800000">
              <a:off x="7613850" y="-116300"/>
              <a:ext cx="1724676" cy="736904"/>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7365463" y="107038"/>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8469625" y="775288"/>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8942775" y="1523163"/>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1"/>
        <p:cNvGrpSpPr/>
        <p:nvPr/>
      </p:nvGrpSpPr>
      <p:grpSpPr>
        <a:xfrm>
          <a:off x="0" y="0"/>
          <a:ext cx="0" cy="0"/>
          <a:chOff x="0" y="0"/>
          <a:chExt cx="0" cy="0"/>
        </a:xfrm>
      </p:grpSpPr>
      <p:sp>
        <p:nvSpPr>
          <p:cNvPr id="62" name="Google Shape;62;p5"/>
          <p:cNvSpPr txBox="1">
            <a:spLocks noGrp="1"/>
          </p:cNvSpPr>
          <p:nvPr>
            <p:ph type="subTitle" idx="1"/>
          </p:nvPr>
        </p:nvSpPr>
        <p:spPr>
          <a:xfrm>
            <a:off x="5069450" y="2590588"/>
            <a:ext cx="28848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63" name="Google Shape;63;p5"/>
          <p:cNvSpPr txBox="1">
            <a:spLocks noGrp="1"/>
          </p:cNvSpPr>
          <p:nvPr>
            <p:ph type="subTitle" idx="2"/>
          </p:nvPr>
        </p:nvSpPr>
        <p:spPr>
          <a:xfrm>
            <a:off x="5069400" y="2882600"/>
            <a:ext cx="2884800" cy="78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64" name="Google Shape;64;p5"/>
          <p:cNvSpPr txBox="1">
            <a:spLocks noGrp="1"/>
          </p:cNvSpPr>
          <p:nvPr>
            <p:ph type="subTitle" idx="3"/>
          </p:nvPr>
        </p:nvSpPr>
        <p:spPr>
          <a:xfrm>
            <a:off x="1189788" y="2590588"/>
            <a:ext cx="28848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Josefin Sans"/>
              <a:buNone/>
              <a:defRPr sz="2700" b="1">
                <a:solidFill>
                  <a:schemeClr val="dk1"/>
                </a:solidFill>
                <a:latin typeface="Josefin Sans"/>
                <a:ea typeface="Josefin Sans"/>
                <a:cs typeface="Josefin Sans"/>
                <a:sym typeface="Josefin Sans"/>
              </a:defRPr>
            </a:lvl1pPr>
            <a:lvl2pPr lvl="1" algn="ctr" rtl="0">
              <a:spcBef>
                <a:spcPts val="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2pPr>
            <a:lvl3pPr lvl="2"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3pPr>
            <a:lvl4pPr lvl="3"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4pPr>
            <a:lvl5pPr lvl="4"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5pPr>
            <a:lvl6pPr lvl="5"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6pPr>
            <a:lvl7pPr lvl="6"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7pPr>
            <a:lvl8pPr lvl="7" algn="ctr" rtl="0">
              <a:spcBef>
                <a:spcPts val="1600"/>
              </a:spcBef>
              <a:spcAft>
                <a:spcPts val="0"/>
              </a:spcAft>
              <a:buClr>
                <a:schemeClr val="dk1"/>
              </a:buClr>
              <a:buSzPts val="2100"/>
              <a:buFont typeface="Josefin Sans"/>
              <a:buNone/>
              <a:defRPr sz="2100" b="1">
                <a:solidFill>
                  <a:schemeClr val="dk1"/>
                </a:solidFill>
                <a:latin typeface="Josefin Sans"/>
                <a:ea typeface="Josefin Sans"/>
                <a:cs typeface="Josefin Sans"/>
                <a:sym typeface="Josefin Sans"/>
              </a:defRPr>
            </a:lvl8pPr>
            <a:lvl9pPr lvl="8" algn="ctr" rtl="0">
              <a:spcBef>
                <a:spcPts val="1600"/>
              </a:spcBef>
              <a:spcAft>
                <a:spcPts val="1600"/>
              </a:spcAft>
              <a:buClr>
                <a:schemeClr val="dk1"/>
              </a:buClr>
              <a:buSzPts val="2100"/>
              <a:buFont typeface="Josefin Sans"/>
              <a:buNone/>
              <a:defRPr sz="2100" b="1">
                <a:solidFill>
                  <a:schemeClr val="dk1"/>
                </a:solidFill>
                <a:latin typeface="Josefin Sans"/>
                <a:ea typeface="Josefin Sans"/>
                <a:cs typeface="Josefin Sans"/>
                <a:sym typeface="Josefin Sans"/>
              </a:defRPr>
            </a:lvl9pPr>
          </a:lstStyle>
          <a:p>
            <a:endParaRPr/>
          </a:p>
        </p:txBody>
      </p:sp>
      <p:sp>
        <p:nvSpPr>
          <p:cNvPr id="65" name="Google Shape;65;p5"/>
          <p:cNvSpPr txBox="1">
            <a:spLocks noGrp="1"/>
          </p:cNvSpPr>
          <p:nvPr>
            <p:ph type="subTitle" idx="4"/>
          </p:nvPr>
        </p:nvSpPr>
        <p:spPr>
          <a:xfrm>
            <a:off x="1189800" y="2882600"/>
            <a:ext cx="2884800" cy="78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1600"/>
              </a:spcBef>
              <a:spcAft>
                <a:spcPts val="0"/>
              </a:spcAft>
              <a:buClr>
                <a:schemeClr val="dk1"/>
              </a:buClr>
              <a:buSzPts val="1400"/>
              <a:buNone/>
              <a:defRPr>
                <a:solidFill>
                  <a:schemeClr val="dk1"/>
                </a:solidFill>
              </a:defRPr>
            </a:lvl3pPr>
            <a:lvl4pPr lvl="3" algn="ctr" rtl="0">
              <a:spcBef>
                <a:spcPts val="1600"/>
              </a:spcBef>
              <a:spcAft>
                <a:spcPts val="0"/>
              </a:spcAft>
              <a:buClr>
                <a:schemeClr val="dk1"/>
              </a:buClr>
              <a:buSzPts val="1400"/>
              <a:buNone/>
              <a:defRPr>
                <a:solidFill>
                  <a:schemeClr val="dk1"/>
                </a:solidFill>
              </a:defRPr>
            </a:lvl4pPr>
            <a:lvl5pPr lvl="4" algn="ctr" rtl="0">
              <a:spcBef>
                <a:spcPts val="1600"/>
              </a:spcBef>
              <a:spcAft>
                <a:spcPts val="0"/>
              </a:spcAft>
              <a:buClr>
                <a:schemeClr val="dk1"/>
              </a:buClr>
              <a:buSzPts val="1400"/>
              <a:buNone/>
              <a:defRPr>
                <a:solidFill>
                  <a:schemeClr val="dk1"/>
                </a:solidFill>
              </a:defRPr>
            </a:lvl5pPr>
            <a:lvl6pPr lvl="5" algn="ctr" rtl="0">
              <a:spcBef>
                <a:spcPts val="1600"/>
              </a:spcBef>
              <a:spcAft>
                <a:spcPts val="0"/>
              </a:spcAft>
              <a:buClr>
                <a:schemeClr val="dk1"/>
              </a:buClr>
              <a:buSzPts val="1400"/>
              <a:buNone/>
              <a:defRPr>
                <a:solidFill>
                  <a:schemeClr val="dk1"/>
                </a:solidFill>
              </a:defRPr>
            </a:lvl6pPr>
            <a:lvl7pPr lvl="6" algn="ctr" rtl="0">
              <a:spcBef>
                <a:spcPts val="1600"/>
              </a:spcBef>
              <a:spcAft>
                <a:spcPts val="0"/>
              </a:spcAft>
              <a:buClr>
                <a:schemeClr val="dk1"/>
              </a:buClr>
              <a:buSzPts val="1400"/>
              <a:buNone/>
              <a:defRPr>
                <a:solidFill>
                  <a:schemeClr val="dk1"/>
                </a:solidFill>
              </a:defRPr>
            </a:lvl7pPr>
            <a:lvl8pPr lvl="7" algn="ctr" rtl="0">
              <a:spcBef>
                <a:spcPts val="1600"/>
              </a:spcBef>
              <a:spcAft>
                <a:spcPts val="0"/>
              </a:spcAft>
              <a:buClr>
                <a:schemeClr val="dk1"/>
              </a:buClr>
              <a:buSzPts val="1400"/>
              <a:buNone/>
              <a:defRPr>
                <a:solidFill>
                  <a:schemeClr val="dk1"/>
                </a:solidFill>
              </a:defRPr>
            </a:lvl8pPr>
            <a:lvl9pPr lvl="8" algn="ctr" rtl="0">
              <a:spcBef>
                <a:spcPts val="1600"/>
              </a:spcBef>
              <a:spcAft>
                <a:spcPts val="1600"/>
              </a:spcAft>
              <a:buClr>
                <a:schemeClr val="dk1"/>
              </a:buClr>
              <a:buSzPts val="1400"/>
              <a:buNone/>
              <a:defRPr>
                <a:solidFill>
                  <a:schemeClr val="dk1"/>
                </a:solidFill>
              </a:defRPr>
            </a:lvl9pPr>
          </a:lstStyle>
          <a:p>
            <a:endParaRPr/>
          </a:p>
        </p:txBody>
      </p:sp>
      <p:sp>
        <p:nvSpPr>
          <p:cNvPr id="66" name="Google Shape;66;p5"/>
          <p:cNvSpPr/>
          <p:nvPr/>
        </p:nvSpPr>
        <p:spPr>
          <a:xfrm rot="10376871">
            <a:off x="-495921" y="-203555"/>
            <a:ext cx="4143688" cy="1411694"/>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3812651" y="348974"/>
            <a:ext cx="163500" cy="163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593226" y="838649"/>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4418776" y="63342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2981851" y="250274"/>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flipH="1">
            <a:off x="-201027" y="-164602"/>
            <a:ext cx="3007352" cy="1244123"/>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rot="10800000">
            <a:off x="-259611" y="-297078"/>
            <a:ext cx="2457436" cy="930503"/>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rot="-448972">
            <a:off x="5418223" y="3906226"/>
            <a:ext cx="4114989" cy="1394558"/>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rot="10800000">
            <a:off x="4710711" y="4724448"/>
            <a:ext cx="163500" cy="163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rot="10800000">
            <a:off x="8391336" y="4168473"/>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rot="10800000">
            <a:off x="5390761" y="4168473"/>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rot="10800000">
            <a:off x="6002711" y="4756848"/>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rot="10800000" flipH="1">
            <a:off x="6276637" y="4026301"/>
            <a:ext cx="3007352" cy="1244123"/>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6885137" y="4472397"/>
            <a:ext cx="2457436" cy="930503"/>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6"/>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82" name="Google Shape;82;p6"/>
          <p:cNvSpPr/>
          <p:nvPr/>
        </p:nvSpPr>
        <p:spPr>
          <a:xfrm>
            <a:off x="6082076" y="-118290"/>
            <a:ext cx="3204343" cy="1651139"/>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rot="10800000">
            <a:off x="6965676" y="-72669"/>
            <a:ext cx="2420522" cy="1034218"/>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p:nvPr/>
        </p:nvSpPr>
        <p:spPr>
          <a:xfrm rot="10484947" flipH="1">
            <a:off x="7999385" y="-411807"/>
            <a:ext cx="1843431" cy="869285"/>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rot="10800000">
            <a:off x="7222138" y="45824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rot="10800000">
            <a:off x="8177150" y="69715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6"/>
          <p:cNvSpPr/>
          <p:nvPr/>
        </p:nvSpPr>
        <p:spPr>
          <a:xfrm rot="10800000">
            <a:off x="8947925" y="1581934"/>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8"/>
        <p:cNvGrpSpPr/>
        <p:nvPr/>
      </p:nvGrpSpPr>
      <p:grpSpPr>
        <a:xfrm>
          <a:off x="0" y="0"/>
          <a:ext cx="0" cy="0"/>
          <a:chOff x="0" y="0"/>
          <a:chExt cx="0" cy="0"/>
        </a:xfrm>
      </p:grpSpPr>
      <p:sp>
        <p:nvSpPr>
          <p:cNvPr id="89" name="Google Shape;89;p7"/>
          <p:cNvSpPr txBox="1">
            <a:spLocks noGrp="1"/>
          </p:cNvSpPr>
          <p:nvPr>
            <p:ph type="title"/>
          </p:nvPr>
        </p:nvSpPr>
        <p:spPr>
          <a:xfrm>
            <a:off x="478950" y="1922950"/>
            <a:ext cx="4860000" cy="822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90" name="Google Shape;90;p7"/>
          <p:cNvSpPr txBox="1">
            <a:spLocks noGrp="1"/>
          </p:cNvSpPr>
          <p:nvPr>
            <p:ph type="subTitle" idx="1"/>
          </p:nvPr>
        </p:nvSpPr>
        <p:spPr>
          <a:xfrm>
            <a:off x="479050" y="2757125"/>
            <a:ext cx="4860000" cy="491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1" name="Google Shape;91;p7"/>
          <p:cNvSpPr/>
          <p:nvPr/>
        </p:nvSpPr>
        <p:spPr>
          <a:xfrm rot="-10667561">
            <a:off x="305871" y="4396335"/>
            <a:ext cx="4818716" cy="780968"/>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rot="10800000">
            <a:off x="402459" y="4303597"/>
            <a:ext cx="2393629" cy="966464"/>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272112" y="4159112"/>
            <a:ext cx="2096898" cy="989152"/>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5246676" y="4820774"/>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p:nvPr/>
        </p:nvSpPr>
        <p:spPr>
          <a:xfrm>
            <a:off x="402451" y="3952199"/>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a:off x="1153051" y="4390624"/>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a:off x="2859751" y="4737474"/>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rot="-132439" flipH="1">
            <a:off x="305871" y="-39916"/>
            <a:ext cx="4818716" cy="780968"/>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flipH="1">
            <a:off x="402459" y="-132676"/>
            <a:ext cx="2393629" cy="966464"/>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7"/>
          <p:cNvSpPr/>
          <p:nvPr/>
        </p:nvSpPr>
        <p:spPr>
          <a:xfrm rot="10800000" flipH="1">
            <a:off x="-272112" y="-10878"/>
            <a:ext cx="2096898" cy="989152"/>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7"/>
          <p:cNvSpPr/>
          <p:nvPr/>
        </p:nvSpPr>
        <p:spPr>
          <a:xfrm rot="10800000" flipH="1">
            <a:off x="402451" y="1086487"/>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7"/>
          <p:cNvSpPr/>
          <p:nvPr/>
        </p:nvSpPr>
        <p:spPr>
          <a:xfrm rot="10800000" flipH="1">
            <a:off x="1153051" y="648062"/>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7"/>
          <p:cNvSpPr/>
          <p:nvPr/>
        </p:nvSpPr>
        <p:spPr>
          <a:xfrm rot="10800000" flipH="1">
            <a:off x="2859751" y="301212"/>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7"/>
          <p:cNvSpPr/>
          <p:nvPr/>
        </p:nvSpPr>
        <p:spPr>
          <a:xfrm rot="10800000" flipH="1">
            <a:off x="5246676" y="153112"/>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5"/>
        <p:cNvGrpSpPr/>
        <p:nvPr/>
      </p:nvGrpSpPr>
      <p:grpSpPr>
        <a:xfrm>
          <a:off x="0" y="0"/>
          <a:ext cx="0" cy="0"/>
          <a:chOff x="0" y="0"/>
          <a:chExt cx="0" cy="0"/>
        </a:xfrm>
      </p:grpSpPr>
      <p:sp>
        <p:nvSpPr>
          <p:cNvPr id="106" name="Google Shape;106;p8"/>
          <p:cNvSpPr txBox="1">
            <a:spLocks noGrp="1"/>
          </p:cNvSpPr>
          <p:nvPr>
            <p:ph type="title"/>
          </p:nvPr>
        </p:nvSpPr>
        <p:spPr>
          <a:xfrm>
            <a:off x="1388100" y="1076025"/>
            <a:ext cx="6367800" cy="28392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9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07" name="Google Shape;107;p8"/>
          <p:cNvSpPr/>
          <p:nvPr/>
        </p:nvSpPr>
        <p:spPr>
          <a:xfrm flipH="1">
            <a:off x="-426404" y="-84700"/>
            <a:ext cx="6890071" cy="880003"/>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rot="10800000">
            <a:off x="-294784" y="-365201"/>
            <a:ext cx="3086654" cy="972101"/>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rot="-5400147">
            <a:off x="232464" y="-691625"/>
            <a:ext cx="1404839" cy="2093848"/>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flipH="1">
            <a:off x="683516" y="606900"/>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flipH="1">
            <a:off x="2476066" y="66655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flipH="1">
            <a:off x="3173616" y="244725"/>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flipH="1">
            <a:off x="6566441" y="273550"/>
            <a:ext cx="163500" cy="163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rot="10800000" flipH="1">
            <a:off x="2631095" y="4430364"/>
            <a:ext cx="6890071" cy="880003"/>
          </a:xfrm>
          <a:custGeom>
            <a:avLst/>
            <a:gdLst/>
            <a:ahLst/>
            <a:cxnLst/>
            <a:rect l="l" t="t" r="r" b="b"/>
            <a:pathLst>
              <a:path w="79484" h="14785" extrusionOk="0">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a:off x="6302893" y="4618767"/>
            <a:ext cx="3086654" cy="972101"/>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5399853">
            <a:off x="7457460" y="3823444"/>
            <a:ext cx="1404839" cy="2093848"/>
          </a:xfrm>
          <a:custGeom>
            <a:avLst/>
            <a:gdLst/>
            <a:ahLst/>
            <a:cxnLst/>
            <a:rect l="l" t="t" r="r" b="b"/>
            <a:pathLst>
              <a:path w="24039" h="44420" extrusionOk="0">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10800000" flipH="1">
            <a:off x="8312846" y="4520067"/>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rot="10800000" flipH="1">
            <a:off x="6455196" y="4395617"/>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rot="10800000" flipH="1">
            <a:off x="5822746" y="4882242"/>
            <a:ext cx="98400" cy="98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10800000" flipH="1">
            <a:off x="8749921" y="4232117"/>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10800000" flipH="1">
            <a:off x="2364821" y="4788617"/>
            <a:ext cx="163500" cy="163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flipH="1">
            <a:off x="181341" y="83005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3"/>
        <p:cNvGrpSpPr/>
        <p:nvPr/>
      </p:nvGrpSpPr>
      <p:grpSpPr>
        <a:xfrm>
          <a:off x="0" y="0"/>
          <a:ext cx="0" cy="0"/>
          <a:chOff x="0" y="0"/>
          <a:chExt cx="0" cy="0"/>
        </a:xfrm>
      </p:grpSpPr>
      <p:sp>
        <p:nvSpPr>
          <p:cNvPr id="124" name="Google Shape;124;p9"/>
          <p:cNvSpPr txBox="1">
            <a:spLocks noGrp="1"/>
          </p:cNvSpPr>
          <p:nvPr>
            <p:ph type="title"/>
          </p:nvPr>
        </p:nvSpPr>
        <p:spPr>
          <a:xfrm>
            <a:off x="2141950" y="1922950"/>
            <a:ext cx="4860000" cy="822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5" name="Google Shape;125;p9"/>
          <p:cNvSpPr txBox="1">
            <a:spLocks noGrp="1"/>
          </p:cNvSpPr>
          <p:nvPr>
            <p:ph type="subTitle" idx="1"/>
          </p:nvPr>
        </p:nvSpPr>
        <p:spPr>
          <a:xfrm>
            <a:off x="2142050" y="2757125"/>
            <a:ext cx="4860000" cy="49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6" name="Google Shape;126;p9"/>
          <p:cNvSpPr/>
          <p:nvPr/>
        </p:nvSpPr>
        <p:spPr>
          <a:xfrm rot="10800000" flipH="1">
            <a:off x="5365175" y="3285293"/>
            <a:ext cx="4058317" cy="172978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rot="10800000" flipH="1">
            <a:off x="4874550" y="4429982"/>
            <a:ext cx="4130269" cy="1085168"/>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flipH="1">
            <a:off x="5365175" y="466367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flipH="1">
            <a:off x="7188788" y="438261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flipH="1">
            <a:off x="6621274" y="3703451"/>
            <a:ext cx="2874201" cy="1521816"/>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flipH="1">
            <a:off x="7832875" y="401702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flipH="1">
            <a:off x="8890913" y="3007538"/>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flipH="1">
            <a:off x="-260192" y="166613"/>
            <a:ext cx="4058317" cy="172978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flipH="1">
            <a:off x="158481" y="-333462"/>
            <a:ext cx="4130269" cy="1085168"/>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rot="10800000" flipH="1">
            <a:off x="3699725" y="419313"/>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rot="10800000" flipH="1">
            <a:off x="1811013" y="635575"/>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rot="10800000" flipH="1">
            <a:off x="-332175" y="-43579"/>
            <a:ext cx="2874201" cy="1521816"/>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rot="10800000" flipH="1">
            <a:off x="1232025" y="1065963"/>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rot="10800000" flipH="1">
            <a:off x="108888" y="2010650"/>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0"/>
        <p:cNvGrpSpPr/>
        <p:nvPr/>
      </p:nvGrpSpPr>
      <p:grpSpPr>
        <a:xfrm>
          <a:off x="0" y="0"/>
          <a:ext cx="0" cy="0"/>
          <a:chOff x="0" y="0"/>
          <a:chExt cx="0" cy="0"/>
        </a:xfrm>
      </p:grpSpPr>
      <p:sp>
        <p:nvSpPr>
          <p:cNvPr id="141" name="Google Shape;141;p10"/>
          <p:cNvSpPr txBox="1">
            <a:spLocks noGrp="1"/>
          </p:cNvSpPr>
          <p:nvPr>
            <p:ph type="body" idx="1"/>
          </p:nvPr>
        </p:nvSpPr>
        <p:spPr>
          <a:xfrm>
            <a:off x="540000" y="540000"/>
            <a:ext cx="3590400" cy="9042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1800"/>
              <a:buNone/>
              <a:defRPr sz="3000" b="1">
                <a:solidFill>
                  <a:schemeClr val="dk1"/>
                </a:solidFill>
                <a:latin typeface="Josefin Sans"/>
                <a:ea typeface="Josefin Sans"/>
                <a:cs typeface="Josefin Sans"/>
                <a:sym typeface="Josefin Sans"/>
              </a:defRPr>
            </a:lvl1pPr>
          </a:lstStyle>
          <a:p>
            <a:endParaRPr/>
          </a:p>
        </p:txBody>
      </p:sp>
      <p:sp>
        <p:nvSpPr>
          <p:cNvPr id="142" name="Google Shape;142;p10"/>
          <p:cNvSpPr/>
          <p:nvPr/>
        </p:nvSpPr>
        <p:spPr>
          <a:xfrm flipH="1">
            <a:off x="3426309" y="3056502"/>
            <a:ext cx="5986869" cy="2127192"/>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0"/>
          <p:cNvSpPr/>
          <p:nvPr/>
        </p:nvSpPr>
        <p:spPr>
          <a:xfrm rot="10800000" flipH="1">
            <a:off x="5737690" y="3381530"/>
            <a:ext cx="3675485" cy="189381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0"/>
          <p:cNvSpPr/>
          <p:nvPr/>
        </p:nvSpPr>
        <p:spPr>
          <a:xfrm rot="315040">
            <a:off x="7305814" y="4459737"/>
            <a:ext cx="2114446" cy="997085"/>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0"/>
          <p:cNvSpPr/>
          <p:nvPr/>
        </p:nvSpPr>
        <p:spPr>
          <a:xfrm flipH="1">
            <a:off x="5699552" y="478436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0"/>
          <p:cNvSpPr/>
          <p:nvPr/>
        </p:nvSpPr>
        <p:spPr>
          <a:xfrm flipH="1">
            <a:off x="8043764" y="394317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0"/>
          <p:cNvSpPr/>
          <p:nvPr/>
        </p:nvSpPr>
        <p:spPr>
          <a:xfrm flipH="1">
            <a:off x="8476477" y="342716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0"/>
          <p:cNvSpPr/>
          <p:nvPr/>
        </p:nvSpPr>
        <p:spPr>
          <a:xfrm flipH="1">
            <a:off x="7442277" y="3557038"/>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0000" y="363275"/>
            <a:ext cx="8064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1pPr>
            <a:lvl2pPr lvl="1">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2pPr>
            <a:lvl3pPr lvl="2">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3pPr>
            <a:lvl4pPr lvl="3">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4pPr>
            <a:lvl5pPr lvl="4">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5pPr>
            <a:lvl6pPr lvl="5">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6pPr>
            <a:lvl7pPr lvl="6">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7pPr>
            <a:lvl8pPr lvl="7">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8pPr>
            <a:lvl9pPr lvl="8">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540000" y="1152475"/>
            <a:ext cx="80640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54"/>
        <p:cNvGrpSpPr/>
        <p:nvPr/>
      </p:nvGrpSpPr>
      <p:grpSpPr>
        <a:xfrm>
          <a:off x="0" y="0"/>
          <a:ext cx="0" cy="0"/>
          <a:chOff x="0" y="0"/>
          <a:chExt cx="0" cy="0"/>
        </a:xfrm>
      </p:grpSpPr>
      <p:sp>
        <p:nvSpPr>
          <p:cNvPr id="455" name="Google Shape;455;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56" name="Google Shape;456;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SjCx5Uh7iJoNxHyXVE8nyTPcUrRhuiaWmh-G3uBi7fQ/copy#gid=1364826426"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8.xml"/><Relationship Id="rId1" Type="http://schemas.openxmlformats.org/officeDocument/2006/relationships/slideLayout" Target="../slideLayouts/slideLayout23.xml"/><Relationship Id="rId4" Type="http://schemas.openxmlformats.org/officeDocument/2006/relationships/image" Target="../media/image5.jpe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photo/male-swimmers-swimming-pool_10296693.htm/?utm_source=slidesgo_template&amp;utm_medium=referral-link&amp;utm_campaign=sg_resources&amp;utm_content=freepik" TargetMode="External"/><Relationship Id="rId7" Type="http://schemas.openxmlformats.org/officeDocument/2006/relationships/hyperlink" Target="https://www.freepik.com/free-photo/high-angle-male-stretching-before-swimming_6086703.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hyperlink" Target="https://www.freepik.com/free-photo/front-view-young-man-basin-stretching_6086693.htm#page=1&amp;query=freepik%20pool%20man&amp;position=36/?utm_source=slidesgo_template&amp;utm_medium=referral-link&amp;utm_campaign=sg_resources&amp;utm_content=freepik" TargetMode="External"/><Relationship Id="rId5" Type="http://schemas.openxmlformats.org/officeDocument/2006/relationships/hyperlink" Target="https://www.freepik.com/free-photo/high-angle-male-swimmer-swimming-water-pool_10296695.htm#page=1&amp;query=freepik%20pool%20man&amp;position=12/?utm_source=slidesgo_template&amp;utm_medium=referral-link&amp;utm_campaign=sg_resources&amp;utm_content=freepik" TargetMode="External"/><Relationship Id="rId4" Type="http://schemas.openxmlformats.org/officeDocument/2006/relationships/hyperlink" Target="https://www.freepik.com/free-photo/smiley-male-swimmer-posing-with-goggles-cap-pool_10296702.htm#page=1&amp;query=freepik%20pool%20man&amp;position=5/?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photo/portrait-pretty-young-girl-posing-swim-wear_10406507.htm/?utm_source=slidesgo_template&amp;utm_medium=referral-link&amp;utm_campaign=sg_resources&amp;utm_content=freepik" TargetMode="External"/><Relationship Id="rId3" Type="http://schemas.openxmlformats.org/officeDocument/2006/relationships/hyperlink" Target="https://www.freepik.com/free-vector/abstract-rounded-shape-business-card-template_5087206.htm/?utm_source=slidesgo_template&amp;utm_medium=referral-link&amp;utm_campaign=sg_resources&amp;utm_content=freepik" TargetMode="External"/><Relationship Id="rId7" Type="http://schemas.openxmlformats.org/officeDocument/2006/relationships/hyperlink" Target="https://www.freepik.com/free-photo/high-angle-male-swimmer-emerging-out-pool_10296700.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26.xml"/><Relationship Id="rId6" Type="http://schemas.openxmlformats.org/officeDocument/2006/relationships/hyperlink" Target="https://www.freepik.com/free-photo/male-swimmers-swimming-pool_10296693.htm/?utm_source=slidesgo_template&amp;utm_medium=referral-link&amp;utm_campaign=sg_resources&amp;utm_content=freepik" TargetMode="External"/><Relationship Id="rId5" Type="http://schemas.openxmlformats.org/officeDocument/2006/relationships/hyperlink" Target="https://www.freepik.com/free-photo/male-swimmer-floating-pool_10296689.htm/?utm_source=slidesgo_template&amp;utm_medium=referral-link&amp;utm_campaign=sg_resources&amp;utm_content=freepik" TargetMode="External"/><Relationship Id="rId4" Type="http://schemas.openxmlformats.org/officeDocument/2006/relationships/hyperlink" Target="https://www.freepik.com/free-vector/dynamic-poster-collection_4182832.htm/?utm_source=slidesgo_template&amp;utm_medium=referral-link&amp;utm_campaign=sg_resources&amp;utm_content=freepik" TargetMode="External"/><Relationship Id="rId9" Type="http://schemas.openxmlformats.org/officeDocument/2006/relationships/hyperlink" Target="https://www.freepik.com/free-photo/woman-swimmer-swimming-close-up_6397354.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Josefin+Sans?query=josefi" TargetMode="External"/><Relationship Id="rId2" Type="http://schemas.openxmlformats.org/officeDocument/2006/relationships/notesSlide" Target="../notesSlides/notesSlide35.xml"/><Relationship Id="rId1" Type="http://schemas.openxmlformats.org/officeDocument/2006/relationships/slideLayout" Target="../slideLayouts/slideLayout27.xml"/><Relationship Id="rId4" Type="http://schemas.openxmlformats.org/officeDocument/2006/relationships/hyperlink" Target="https://fonts.google.com/specimen/Open+Sans?query=open+sans"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gif"/><Relationship Id="rId2" Type="http://schemas.openxmlformats.org/officeDocument/2006/relationships/notesSlide" Target="../notesSlides/notesSlide36.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gif"/><Relationship Id="rId4" Type="http://schemas.openxmlformats.org/officeDocument/2006/relationships/image" Target="../media/image6.gif"/><Relationship Id="rId9" Type="http://schemas.openxmlformats.org/officeDocument/2006/relationships/image" Target="../media/image7.gif"/></Relationships>
</file>

<file path=ppt/slides/_rels/slide3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0"/>
          <p:cNvSpPr txBox="1">
            <a:spLocks noGrp="1"/>
          </p:cNvSpPr>
          <p:nvPr>
            <p:ph type="ctrTitle"/>
          </p:nvPr>
        </p:nvSpPr>
        <p:spPr>
          <a:xfrm>
            <a:off x="678600" y="1484550"/>
            <a:ext cx="7787100" cy="2086500"/>
          </a:xfrm>
          <a:prstGeom prst="rect">
            <a:avLst/>
          </a:prstGeom>
        </p:spPr>
        <p:txBody>
          <a:bodyPr spcFirstLastPara="1" wrap="square" lIns="91425" tIns="91425" rIns="91425" bIns="91425" anchor="ctr" anchorCtr="0">
            <a:noAutofit/>
          </a:bodyPr>
          <a:lstStyle/>
          <a:p>
            <a:r>
              <a:rPr lang="en"/>
              <a:t>Sprint 1 Update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35"/>
          <p:cNvSpPr/>
          <p:nvPr/>
        </p:nvSpPr>
        <p:spPr>
          <a:xfrm>
            <a:off x="6018600" y="1594925"/>
            <a:ext cx="986400" cy="986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5"/>
          <p:cNvSpPr txBox="1">
            <a:spLocks noGrp="1"/>
          </p:cNvSpPr>
          <p:nvPr>
            <p:ph type="subTitle" idx="1"/>
          </p:nvPr>
        </p:nvSpPr>
        <p:spPr>
          <a:xfrm>
            <a:off x="5069450" y="2590588"/>
            <a:ext cx="28848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Vision</a:t>
            </a:r>
            <a:endParaRPr/>
          </a:p>
        </p:txBody>
      </p:sp>
      <p:sp>
        <p:nvSpPr>
          <p:cNvPr id="507" name="Google Shape;507;p35"/>
          <p:cNvSpPr txBox="1">
            <a:spLocks noGrp="1"/>
          </p:cNvSpPr>
          <p:nvPr>
            <p:ph type="subTitle" idx="2"/>
          </p:nvPr>
        </p:nvSpPr>
        <p:spPr>
          <a:xfrm>
            <a:off x="5069400" y="2882600"/>
            <a:ext cx="2884800" cy="78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sp>
        <p:nvSpPr>
          <p:cNvPr id="508" name="Google Shape;508;p35"/>
          <p:cNvSpPr txBox="1">
            <a:spLocks noGrp="1"/>
          </p:cNvSpPr>
          <p:nvPr>
            <p:ph type="subTitle" idx="3"/>
          </p:nvPr>
        </p:nvSpPr>
        <p:spPr>
          <a:xfrm>
            <a:off x="1189788" y="2590588"/>
            <a:ext cx="28848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Mision</a:t>
            </a:r>
            <a:endParaRPr/>
          </a:p>
        </p:txBody>
      </p:sp>
      <p:sp>
        <p:nvSpPr>
          <p:cNvPr id="509" name="Google Shape;509;p35"/>
          <p:cNvSpPr txBox="1">
            <a:spLocks noGrp="1"/>
          </p:cNvSpPr>
          <p:nvPr>
            <p:ph type="subTitle" idx="4"/>
          </p:nvPr>
        </p:nvSpPr>
        <p:spPr>
          <a:xfrm>
            <a:off x="1189800" y="2882600"/>
            <a:ext cx="2884800" cy="78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
        <p:nvSpPr>
          <p:cNvPr id="510" name="Google Shape;510;p35"/>
          <p:cNvSpPr/>
          <p:nvPr/>
        </p:nvSpPr>
        <p:spPr>
          <a:xfrm>
            <a:off x="2138937" y="1594950"/>
            <a:ext cx="986400" cy="986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 name="Google Shape;511;p35"/>
          <p:cNvGrpSpPr/>
          <p:nvPr/>
        </p:nvGrpSpPr>
        <p:grpSpPr>
          <a:xfrm>
            <a:off x="6220347" y="1935178"/>
            <a:ext cx="582917" cy="305936"/>
            <a:chOff x="2084325" y="363300"/>
            <a:chExt cx="484150" cy="254100"/>
          </a:xfrm>
        </p:grpSpPr>
        <p:sp>
          <p:nvSpPr>
            <p:cNvPr id="512" name="Google Shape;512;p3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 name="Google Shape;513;p3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 name="Google Shape;514;p35"/>
          <p:cNvGrpSpPr/>
          <p:nvPr/>
        </p:nvGrpSpPr>
        <p:grpSpPr>
          <a:xfrm>
            <a:off x="2382158" y="1839137"/>
            <a:ext cx="499904" cy="497992"/>
            <a:chOff x="2085450" y="842250"/>
            <a:chExt cx="483700" cy="481850"/>
          </a:xfrm>
        </p:grpSpPr>
        <p:sp>
          <p:nvSpPr>
            <p:cNvPr id="515" name="Google Shape;515;p3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 name="Google Shape;516;p3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 name="Google Shape;517;p3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36"/>
          <p:cNvSpPr txBox="1">
            <a:spLocks noGrp="1"/>
          </p:cNvSpPr>
          <p:nvPr>
            <p:ph type="subTitle" idx="1"/>
          </p:nvPr>
        </p:nvSpPr>
        <p:spPr>
          <a:xfrm>
            <a:off x="1726650" y="1707450"/>
            <a:ext cx="5690700" cy="989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“This is a quote. Words full of wisdom that someone important said and can make the reader get inspired.”</a:t>
            </a:r>
            <a:endParaRPr/>
          </a:p>
        </p:txBody>
      </p:sp>
      <p:sp>
        <p:nvSpPr>
          <p:cNvPr id="523" name="Google Shape;523;p36"/>
          <p:cNvSpPr txBox="1">
            <a:spLocks noGrp="1"/>
          </p:cNvSpPr>
          <p:nvPr>
            <p:ph type="title"/>
          </p:nvPr>
        </p:nvSpPr>
        <p:spPr>
          <a:xfrm>
            <a:off x="3373350" y="2938325"/>
            <a:ext cx="4044000" cy="4977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a:t>—Someone Famous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37"/>
          <p:cNvSpPr txBox="1">
            <a:spLocks noGrp="1"/>
          </p:cNvSpPr>
          <p:nvPr>
            <p:ph type="title" idx="2"/>
          </p:nvPr>
        </p:nvSpPr>
        <p:spPr>
          <a:xfrm>
            <a:off x="884798" y="1499138"/>
            <a:ext cx="3200400" cy="61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20,000</a:t>
            </a:r>
            <a:endParaRPr/>
          </a:p>
        </p:txBody>
      </p:sp>
      <p:sp>
        <p:nvSpPr>
          <p:cNvPr id="529" name="Google Shape;529;p37"/>
          <p:cNvSpPr txBox="1">
            <a:spLocks noGrp="1"/>
          </p:cNvSpPr>
          <p:nvPr>
            <p:ph type="subTitle" idx="1"/>
          </p:nvPr>
        </p:nvSpPr>
        <p:spPr>
          <a:xfrm>
            <a:off x="1099448" y="2130913"/>
            <a:ext cx="2771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This is the number of total visitors we had last month</a:t>
            </a:r>
            <a:endParaRPr/>
          </a:p>
        </p:txBody>
      </p:sp>
      <p:sp>
        <p:nvSpPr>
          <p:cNvPr id="530" name="Google Shape;530;p37"/>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Key Numbers</a:t>
            </a:r>
            <a:endParaRPr/>
          </a:p>
        </p:txBody>
      </p:sp>
      <p:sp>
        <p:nvSpPr>
          <p:cNvPr id="531" name="Google Shape;531;p37"/>
          <p:cNvSpPr txBox="1">
            <a:spLocks noGrp="1"/>
          </p:cNvSpPr>
          <p:nvPr>
            <p:ph type="title" idx="3"/>
          </p:nvPr>
        </p:nvSpPr>
        <p:spPr>
          <a:xfrm>
            <a:off x="5058798" y="1499138"/>
            <a:ext cx="3200400" cy="61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50,000</a:t>
            </a:r>
            <a:endParaRPr/>
          </a:p>
        </p:txBody>
      </p:sp>
      <p:sp>
        <p:nvSpPr>
          <p:cNvPr id="532" name="Google Shape;532;p37"/>
          <p:cNvSpPr txBox="1">
            <a:spLocks noGrp="1"/>
          </p:cNvSpPr>
          <p:nvPr>
            <p:ph type="subTitle" idx="4"/>
          </p:nvPr>
        </p:nvSpPr>
        <p:spPr>
          <a:xfrm>
            <a:off x="5273425" y="2130925"/>
            <a:ext cx="2771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This is the number of patients we had last month</a:t>
            </a:r>
            <a:endParaRPr/>
          </a:p>
        </p:txBody>
      </p:sp>
      <p:sp>
        <p:nvSpPr>
          <p:cNvPr id="533" name="Google Shape;533;p37"/>
          <p:cNvSpPr txBox="1">
            <a:spLocks noGrp="1"/>
          </p:cNvSpPr>
          <p:nvPr>
            <p:ph type="title" idx="5"/>
          </p:nvPr>
        </p:nvSpPr>
        <p:spPr>
          <a:xfrm>
            <a:off x="2971798" y="3109475"/>
            <a:ext cx="3200400" cy="61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5,000</a:t>
            </a:r>
            <a:endParaRPr/>
          </a:p>
        </p:txBody>
      </p:sp>
      <p:sp>
        <p:nvSpPr>
          <p:cNvPr id="534" name="Google Shape;534;p37"/>
          <p:cNvSpPr txBox="1">
            <a:spLocks noGrp="1"/>
          </p:cNvSpPr>
          <p:nvPr>
            <p:ph type="subTitle" idx="6"/>
          </p:nvPr>
        </p:nvSpPr>
        <p:spPr>
          <a:xfrm>
            <a:off x="3186448" y="3740725"/>
            <a:ext cx="277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This is the number of recoveries made so far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pic>
        <p:nvPicPr>
          <p:cNvPr id="539" name="Google Shape;539;p38" title="Chart">
            <a:hlinkClick r:id="rId3"/>
          </p:cNvPr>
          <p:cNvPicPr preferRelativeResize="0"/>
          <p:nvPr/>
        </p:nvPicPr>
        <p:blipFill>
          <a:blip r:embed="rId4">
            <a:alphaModFix/>
          </a:blip>
          <a:stretch>
            <a:fillRect/>
          </a:stretch>
        </p:blipFill>
        <p:spPr>
          <a:xfrm>
            <a:off x="4157475" y="1110050"/>
            <a:ext cx="4459650" cy="2757550"/>
          </a:xfrm>
          <a:prstGeom prst="rect">
            <a:avLst/>
          </a:prstGeom>
          <a:noFill/>
          <a:ln>
            <a:noFill/>
          </a:ln>
        </p:spPr>
      </p:pic>
      <p:sp>
        <p:nvSpPr>
          <p:cNvPr id="540" name="Google Shape;540;p38"/>
          <p:cNvSpPr txBox="1">
            <a:spLocks noGrp="1"/>
          </p:cNvSpPr>
          <p:nvPr>
            <p:ph type="title"/>
          </p:nvPr>
        </p:nvSpPr>
        <p:spPr>
          <a:xfrm>
            <a:off x="2553250" y="363275"/>
            <a:ext cx="4037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Statistics</a:t>
            </a:r>
            <a:endParaRPr/>
          </a:p>
        </p:txBody>
      </p:sp>
      <p:sp>
        <p:nvSpPr>
          <p:cNvPr id="541" name="Google Shape;541;p38"/>
          <p:cNvSpPr txBox="1"/>
          <p:nvPr/>
        </p:nvSpPr>
        <p:spPr>
          <a:xfrm flipH="1">
            <a:off x="2128624" y="1224925"/>
            <a:ext cx="19599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accent4"/>
                </a:solidFill>
                <a:latin typeface="Josefin Sans"/>
                <a:ea typeface="Josefin Sans"/>
                <a:cs typeface="Josefin Sans"/>
                <a:sym typeface="Josefin Sans"/>
              </a:rPr>
              <a:t>Mars</a:t>
            </a:r>
            <a:endParaRPr sz="2700" b="1">
              <a:solidFill>
                <a:schemeClr val="accent4"/>
              </a:solidFill>
              <a:latin typeface="Josefin Sans"/>
              <a:ea typeface="Josefin Sans"/>
              <a:cs typeface="Josefin Sans"/>
              <a:sym typeface="Josefin Sans"/>
            </a:endParaRPr>
          </a:p>
        </p:txBody>
      </p:sp>
      <p:sp>
        <p:nvSpPr>
          <p:cNvPr id="542" name="Google Shape;542;p38"/>
          <p:cNvSpPr txBox="1"/>
          <p:nvPr/>
        </p:nvSpPr>
        <p:spPr>
          <a:xfrm flipH="1">
            <a:off x="2128624" y="2527288"/>
            <a:ext cx="19599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Saturn</a:t>
            </a:r>
            <a:endParaRPr sz="2700" b="1">
              <a:solidFill>
                <a:schemeClr val="dk1"/>
              </a:solidFill>
              <a:latin typeface="Josefin Sans"/>
              <a:ea typeface="Josefin Sans"/>
              <a:cs typeface="Josefin Sans"/>
              <a:sym typeface="Josefin Sans"/>
            </a:endParaRPr>
          </a:p>
        </p:txBody>
      </p:sp>
      <p:sp>
        <p:nvSpPr>
          <p:cNvPr id="543" name="Google Shape;543;p38"/>
          <p:cNvSpPr txBox="1"/>
          <p:nvPr/>
        </p:nvSpPr>
        <p:spPr>
          <a:xfrm flipH="1">
            <a:off x="2128624" y="2835213"/>
            <a:ext cx="19599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Saturn is composed mostly of hydrogen</a:t>
            </a:r>
            <a:endParaRPr>
              <a:solidFill>
                <a:schemeClr val="dk2"/>
              </a:solidFill>
              <a:latin typeface="Open Sans"/>
              <a:ea typeface="Open Sans"/>
              <a:cs typeface="Open Sans"/>
              <a:sym typeface="Open Sans"/>
            </a:endParaRPr>
          </a:p>
        </p:txBody>
      </p:sp>
      <p:sp>
        <p:nvSpPr>
          <p:cNvPr id="544" name="Google Shape;544;p38"/>
          <p:cNvSpPr txBox="1"/>
          <p:nvPr/>
        </p:nvSpPr>
        <p:spPr>
          <a:xfrm flipH="1">
            <a:off x="2128624" y="3829675"/>
            <a:ext cx="19599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accent2"/>
                </a:solidFill>
                <a:latin typeface="Josefin Sans"/>
                <a:ea typeface="Josefin Sans"/>
                <a:cs typeface="Josefin Sans"/>
                <a:sym typeface="Josefin Sans"/>
              </a:rPr>
              <a:t>Venus</a:t>
            </a:r>
            <a:endParaRPr sz="2700" b="1">
              <a:solidFill>
                <a:schemeClr val="accent2"/>
              </a:solidFill>
              <a:latin typeface="Josefin Sans"/>
              <a:ea typeface="Josefin Sans"/>
              <a:cs typeface="Josefin Sans"/>
              <a:sym typeface="Josefin Sans"/>
            </a:endParaRPr>
          </a:p>
        </p:txBody>
      </p:sp>
      <p:sp>
        <p:nvSpPr>
          <p:cNvPr id="545" name="Google Shape;545;p38"/>
          <p:cNvSpPr txBox="1"/>
          <p:nvPr/>
        </p:nvSpPr>
        <p:spPr>
          <a:xfrm flipH="1">
            <a:off x="2128624" y="4137600"/>
            <a:ext cx="19599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546" name="Google Shape;546;p38"/>
          <p:cNvSpPr txBox="1"/>
          <p:nvPr/>
        </p:nvSpPr>
        <p:spPr>
          <a:xfrm flipH="1">
            <a:off x="2128624" y="1532850"/>
            <a:ext cx="19599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547" name="Google Shape;547;p38"/>
          <p:cNvSpPr txBox="1"/>
          <p:nvPr/>
        </p:nvSpPr>
        <p:spPr>
          <a:xfrm flipH="1">
            <a:off x="4579087" y="4336925"/>
            <a:ext cx="3549900" cy="31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Open Sans"/>
                <a:ea typeface="Open Sans"/>
                <a:cs typeface="Open Sans"/>
                <a:sym typeface="Open Sans"/>
              </a:rPr>
              <a:t>If you want to modify this graph, click on it, follow the link, change the data and replace it</a:t>
            </a:r>
            <a:endParaRPr sz="1000">
              <a:solidFill>
                <a:schemeClr val="dk2"/>
              </a:solidFill>
              <a:latin typeface="Open Sans"/>
              <a:ea typeface="Open Sans"/>
              <a:cs typeface="Open Sans"/>
              <a:sym typeface="Open Sans"/>
            </a:endParaRPr>
          </a:p>
        </p:txBody>
      </p:sp>
      <p:sp>
        <p:nvSpPr>
          <p:cNvPr id="548" name="Google Shape;548;p38"/>
          <p:cNvSpPr txBox="1"/>
          <p:nvPr/>
        </p:nvSpPr>
        <p:spPr>
          <a:xfrm>
            <a:off x="4794712" y="3780600"/>
            <a:ext cx="890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Josefin Sans"/>
                <a:ea typeface="Josefin Sans"/>
                <a:cs typeface="Josefin Sans"/>
                <a:sym typeface="Josefin Sans"/>
              </a:rPr>
              <a:t>2005</a:t>
            </a:r>
            <a:endParaRPr sz="2000" b="1">
              <a:solidFill>
                <a:schemeClr val="dk1"/>
              </a:solidFill>
              <a:latin typeface="Josefin Sans"/>
              <a:ea typeface="Josefin Sans"/>
              <a:cs typeface="Josefin Sans"/>
              <a:sym typeface="Josefin Sans"/>
            </a:endParaRPr>
          </a:p>
        </p:txBody>
      </p:sp>
      <p:sp>
        <p:nvSpPr>
          <p:cNvPr id="549" name="Google Shape;549;p38"/>
          <p:cNvSpPr txBox="1"/>
          <p:nvPr/>
        </p:nvSpPr>
        <p:spPr>
          <a:xfrm>
            <a:off x="5712387" y="3780600"/>
            <a:ext cx="890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Josefin Sans"/>
                <a:ea typeface="Josefin Sans"/>
                <a:cs typeface="Josefin Sans"/>
                <a:sym typeface="Josefin Sans"/>
              </a:rPr>
              <a:t>2010</a:t>
            </a:r>
            <a:endParaRPr sz="2000" b="1">
              <a:solidFill>
                <a:schemeClr val="dk1"/>
              </a:solidFill>
              <a:latin typeface="Josefin Sans"/>
              <a:ea typeface="Josefin Sans"/>
              <a:cs typeface="Josefin Sans"/>
              <a:sym typeface="Josefin Sans"/>
            </a:endParaRPr>
          </a:p>
        </p:txBody>
      </p:sp>
      <p:sp>
        <p:nvSpPr>
          <p:cNvPr id="550" name="Google Shape;550;p38"/>
          <p:cNvSpPr txBox="1"/>
          <p:nvPr/>
        </p:nvSpPr>
        <p:spPr>
          <a:xfrm>
            <a:off x="6630062" y="3780600"/>
            <a:ext cx="890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Josefin Sans"/>
                <a:ea typeface="Josefin Sans"/>
                <a:cs typeface="Josefin Sans"/>
                <a:sym typeface="Josefin Sans"/>
              </a:rPr>
              <a:t>2015</a:t>
            </a:r>
            <a:endParaRPr sz="2000" b="1">
              <a:solidFill>
                <a:schemeClr val="dk1"/>
              </a:solidFill>
              <a:latin typeface="Josefin Sans"/>
              <a:ea typeface="Josefin Sans"/>
              <a:cs typeface="Josefin Sans"/>
              <a:sym typeface="Josefin Sans"/>
            </a:endParaRPr>
          </a:p>
        </p:txBody>
      </p:sp>
      <p:sp>
        <p:nvSpPr>
          <p:cNvPr id="551" name="Google Shape;551;p38"/>
          <p:cNvSpPr txBox="1"/>
          <p:nvPr/>
        </p:nvSpPr>
        <p:spPr>
          <a:xfrm>
            <a:off x="7547737" y="3780600"/>
            <a:ext cx="890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Josefin Sans"/>
                <a:ea typeface="Josefin Sans"/>
                <a:cs typeface="Josefin Sans"/>
                <a:sym typeface="Josefin Sans"/>
              </a:rPr>
              <a:t>2020</a:t>
            </a:r>
            <a:endParaRPr sz="2000" b="1">
              <a:solidFill>
                <a:schemeClr val="dk1"/>
              </a:solidFill>
              <a:latin typeface="Josefin Sans"/>
              <a:ea typeface="Josefin Sans"/>
              <a:cs typeface="Josefin Sans"/>
              <a:sym typeface="Josefin Sans"/>
            </a:endParaRPr>
          </a:p>
        </p:txBody>
      </p:sp>
      <p:sp>
        <p:nvSpPr>
          <p:cNvPr id="552" name="Google Shape;552;p38"/>
          <p:cNvSpPr txBox="1"/>
          <p:nvPr/>
        </p:nvSpPr>
        <p:spPr>
          <a:xfrm flipH="1">
            <a:off x="414425" y="1337625"/>
            <a:ext cx="14730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a:solidFill>
                  <a:schemeClr val="accent4"/>
                </a:solidFill>
                <a:latin typeface="Josefin Sans"/>
                <a:ea typeface="Josefin Sans"/>
                <a:cs typeface="Josefin Sans"/>
                <a:sym typeface="Josefin Sans"/>
              </a:rPr>
              <a:t>30%</a:t>
            </a:r>
            <a:endParaRPr sz="4800" b="1">
              <a:solidFill>
                <a:schemeClr val="accent4"/>
              </a:solidFill>
              <a:latin typeface="Josefin Sans"/>
              <a:ea typeface="Josefin Sans"/>
              <a:cs typeface="Josefin Sans"/>
              <a:sym typeface="Josefin Sans"/>
            </a:endParaRPr>
          </a:p>
        </p:txBody>
      </p:sp>
      <p:sp>
        <p:nvSpPr>
          <p:cNvPr id="553" name="Google Shape;553;p38"/>
          <p:cNvSpPr txBox="1"/>
          <p:nvPr/>
        </p:nvSpPr>
        <p:spPr>
          <a:xfrm flipH="1">
            <a:off x="414425" y="2623438"/>
            <a:ext cx="14730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a:solidFill>
                  <a:schemeClr val="dk1"/>
                </a:solidFill>
                <a:latin typeface="Josefin Sans"/>
                <a:ea typeface="Josefin Sans"/>
                <a:cs typeface="Josefin Sans"/>
                <a:sym typeface="Josefin Sans"/>
              </a:rPr>
              <a:t>60%</a:t>
            </a:r>
            <a:endParaRPr sz="4800" b="1">
              <a:solidFill>
                <a:schemeClr val="dk1"/>
              </a:solidFill>
              <a:latin typeface="Josefin Sans"/>
              <a:ea typeface="Josefin Sans"/>
              <a:cs typeface="Josefin Sans"/>
              <a:sym typeface="Josefin Sans"/>
            </a:endParaRPr>
          </a:p>
        </p:txBody>
      </p:sp>
      <p:sp>
        <p:nvSpPr>
          <p:cNvPr id="554" name="Google Shape;554;p38"/>
          <p:cNvSpPr txBox="1"/>
          <p:nvPr/>
        </p:nvSpPr>
        <p:spPr>
          <a:xfrm flipH="1">
            <a:off x="414425" y="3909263"/>
            <a:ext cx="14730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a:solidFill>
                  <a:schemeClr val="accent2"/>
                </a:solidFill>
                <a:latin typeface="Josefin Sans"/>
                <a:ea typeface="Josefin Sans"/>
                <a:cs typeface="Josefin Sans"/>
                <a:sym typeface="Josefin Sans"/>
              </a:rPr>
              <a:t>10%</a:t>
            </a:r>
            <a:endParaRPr sz="4800" b="1">
              <a:solidFill>
                <a:schemeClr val="accent2"/>
              </a:solidFill>
              <a:latin typeface="Josefin Sans"/>
              <a:ea typeface="Josefin Sans"/>
              <a:cs typeface="Josefin Sans"/>
              <a:sym typeface="Josefi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39"/>
          <p:cNvSpPr txBox="1">
            <a:spLocks noGrp="1"/>
          </p:cNvSpPr>
          <p:nvPr>
            <p:ph type="title"/>
          </p:nvPr>
        </p:nvSpPr>
        <p:spPr>
          <a:xfrm>
            <a:off x="2141950" y="1922950"/>
            <a:ext cx="4860000" cy="82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Brief Story</a:t>
            </a:r>
            <a:endParaRPr/>
          </a:p>
        </p:txBody>
      </p:sp>
      <p:sp>
        <p:nvSpPr>
          <p:cNvPr id="560" name="Google Shape;560;p39"/>
          <p:cNvSpPr txBox="1">
            <a:spLocks noGrp="1"/>
          </p:cNvSpPr>
          <p:nvPr>
            <p:ph type="subTitle" idx="1"/>
          </p:nvPr>
        </p:nvSpPr>
        <p:spPr>
          <a:xfrm>
            <a:off x="2142050" y="2757125"/>
            <a:ext cx="4860000" cy="49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41"/>
          <p:cNvSpPr/>
          <p:nvPr/>
        </p:nvSpPr>
        <p:spPr>
          <a:xfrm>
            <a:off x="2220800" y="3336625"/>
            <a:ext cx="63300" cy="357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1"/>
          <p:cNvSpPr/>
          <p:nvPr/>
        </p:nvSpPr>
        <p:spPr>
          <a:xfrm>
            <a:off x="3768925" y="2104425"/>
            <a:ext cx="63300" cy="357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1"/>
          <p:cNvSpPr/>
          <p:nvPr/>
        </p:nvSpPr>
        <p:spPr>
          <a:xfrm>
            <a:off x="5313088" y="3336625"/>
            <a:ext cx="63300" cy="357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1"/>
          <p:cNvSpPr/>
          <p:nvPr/>
        </p:nvSpPr>
        <p:spPr>
          <a:xfrm>
            <a:off x="6857475" y="2104425"/>
            <a:ext cx="63300" cy="357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1"/>
          <p:cNvSpPr txBox="1">
            <a:spLocks noGrp="1"/>
          </p:cNvSpPr>
          <p:nvPr>
            <p:ph type="title"/>
          </p:nvPr>
        </p:nvSpPr>
        <p:spPr>
          <a:xfrm>
            <a:off x="2129125" y="363275"/>
            <a:ext cx="488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Milestones Reached</a:t>
            </a:r>
            <a:endParaRPr/>
          </a:p>
        </p:txBody>
      </p:sp>
      <p:sp>
        <p:nvSpPr>
          <p:cNvPr id="576" name="Google Shape;576;p41"/>
          <p:cNvSpPr txBox="1"/>
          <p:nvPr/>
        </p:nvSpPr>
        <p:spPr>
          <a:xfrm>
            <a:off x="1410038" y="3711775"/>
            <a:ext cx="16908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2"/>
                </a:solidFill>
                <a:latin typeface="Josefin Sans"/>
                <a:ea typeface="Josefin Sans"/>
                <a:cs typeface="Josefin Sans"/>
                <a:sym typeface="Josefin Sans"/>
              </a:rPr>
              <a:t>Mercury</a:t>
            </a:r>
            <a:endParaRPr sz="2700" b="1">
              <a:solidFill>
                <a:schemeClr val="dk2"/>
              </a:solidFill>
              <a:latin typeface="Josefin Sans"/>
              <a:ea typeface="Josefin Sans"/>
              <a:cs typeface="Josefin Sans"/>
              <a:sym typeface="Josefin Sans"/>
            </a:endParaRPr>
          </a:p>
        </p:txBody>
      </p:sp>
      <p:sp>
        <p:nvSpPr>
          <p:cNvPr id="577" name="Google Shape;577;p41"/>
          <p:cNvSpPr txBox="1"/>
          <p:nvPr/>
        </p:nvSpPr>
        <p:spPr>
          <a:xfrm>
            <a:off x="1128963" y="4016925"/>
            <a:ext cx="2253000" cy="61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Mercury is the closest planet to the Sun</a:t>
            </a:r>
            <a:endParaRPr>
              <a:solidFill>
                <a:schemeClr val="dk2"/>
              </a:solidFill>
              <a:latin typeface="Open Sans"/>
              <a:ea typeface="Open Sans"/>
              <a:cs typeface="Open Sans"/>
              <a:sym typeface="Open Sans"/>
            </a:endParaRPr>
          </a:p>
        </p:txBody>
      </p:sp>
      <p:sp>
        <p:nvSpPr>
          <p:cNvPr id="578" name="Google Shape;578;p41"/>
          <p:cNvSpPr txBox="1"/>
          <p:nvPr/>
        </p:nvSpPr>
        <p:spPr>
          <a:xfrm>
            <a:off x="2955363" y="1154000"/>
            <a:ext cx="16908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2"/>
                </a:solidFill>
                <a:latin typeface="Josefin Sans"/>
                <a:ea typeface="Josefin Sans"/>
                <a:cs typeface="Josefin Sans"/>
                <a:sym typeface="Josefin Sans"/>
              </a:rPr>
              <a:t>Mars</a:t>
            </a:r>
            <a:endParaRPr sz="2700" b="1">
              <a:solidFill>
                <a:schemeClr val="dk2"/>
              </a:solidFill>
              <a:latin typeface="Josefin Sans"/>
              <a:ea typeface="Josefin Sans"/>
              <a:cs typeface="Josefin Sans"/>
              <a:sym typeface="Josefin Sans"/>
            </a:endParaRPr>
          </a:p>
        </p:txBody>
      </p:sp>
      <p:sp>
        <p:nvSpPr>
          <p:cNvPr id="579" name="Google Shape;579;p41"/>
          <p:cNvSpPr txBox="1"/>
          <p:nvPr/>
        </p:nvSpPr>
        <p:spPr>
          <a:xfrm>
            <a:off x="2674288" y="1459150"/>
            <a:ext cx="2253000" cy="61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 not hot</a:t>
            </a:r>
            <a:endParaRPr>
              <a:solidFill>
                <a:schemeClr val="dk2"/>
              </a:solidFill>
              <a:latin typeface="Open Sans"/>
              <a:ea typeface="Open Sans"/>
              <a:cs typeface="Open Sans"/>
              <a:sym typeface="Open Sans"/>
            </a:endParaRPr>
          </a:p>
        </p:txBody>
      </p:sp>
      <p:sp>
        <p:nvSpPr>
          <p:cNvPr id="580" name="Google Shape;580;p41"/>
          <p:cNvSpPr txBox="1"/>
          <p:nvPr/>
        </p:nvSpPr>
        <p:spPr>
          <a:xfrm>
            <a:off x="4499275" y="3711775"/>
            <a:ext cx="16908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2"/>
                </a:solidFill>
                <a:latin typeface="Josefin Sans"/>
                <a:ea typeface="Josefin Sans"/>
                <a:cs typeface="Josefin Sans"/>
                <a:sym typeface="Josefin Sans"/>
              </a:rPr>
              <a:t>Venus</a:t>
            </a:r>
            <a:endParaRPr sz="2700" b="1">
              <a:solidFill>
                <a:schemeClr val="dk2"/>
              </a:solidFill>
              <a:latin typeface="Josefin Sans"/>
              <a:ea typeface="Josefin Sans"/>
              <a:cs typeface="Josefin Sans"/>
              <a:sym typeface="Josefin Sans"/>
            </a:endParaRPr>
          </a:p>
        </p:txBody>
      </p:sp>
      <p:sp>
        <p:nvSpPr>
          <p:cNvPr id="581" name="Google Shape;581;p41"/>
          <p:cNvSpPr txBox="1"/>
          <p:nvPr/>
        </p:nvSpPr>
        <p:spPr>
          <a:xfrm>
            <a:off x="4218200" y="4016925"/>
            <a:ext cx="2253000" cy="61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 has a beautiful name, but it’s terribly hot</a:t>
            </a:r>
            <a:endParaRPr>
              <a:solidFill>
                <a:schemeClr val="dk2"/>
              </a:solidFill>
              <a:latin typeface="Open Sans"/>
              <a:ea typeface="Open Sans"/>
              <a:cs typeface="Open Sans"/>
              <a:sym typeface="Open Sans"/>
            </a:endParaRPr>
          </a:p>
          <a:p>
            <a:pPr marL="0" lvl="0" indent="0" algn="ctr" rtl="0">
              <a:spcBef>
                <a:spcPts val="0"/>
              </a:spcBef>
              <a:spcAft>
                <a:spcPts val="0"/>
              </a:spcAft>
              <a:buNone/>
            </a:pPr>
            <a:endParaRPr>
              <a:solidFill>
                <a:schemeClr val="dk2"/>
              </a:solidFill>
              <a:latin typeface="Open Sans"/>
              <a:ea typeface="Open Sans"/>
              <a:cs typeface="Open Sans"/>
              <a:sym typeface="Open Sans"/>
            </a:endParaRPr>
          </a:p>
        </p:txBody>
      </p:sp>
      <p:sp>
        <p:nvSpPr>
          <p:cNvPr id="582" name="Google Shape;582;p41"/>
          <p:cNvSpPr txBox="1"/>
          <p:nvPr/>
        </p:nvSpPr>
        <p:spPr>
          <a:xfrm>
            <a:off x="6043263" y="1154000"/>
            <a:ext cx="16908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2"/>
                </a:solidFill>
                <a:latin typeface="Josefin Sans"/>
                <a:ea typeface="Josefin Sans"/>
                <a:cs typeface="Josefin Sans"/>
                <a:sym typeface="Josefin Sans"/>
              </a:rPr>
              <a:t>Saturn</a:t>
            </a:r>
            <a:endParaRPr sz="2700" b="1">
              <a:solidFill>
                <a:schemeClr val="dk2"/>
              </a:solidFill>
              <a:latin typeface="Josefin Sans"/>
              <a:ea typeface="Josefin Sans"/>
              <a:cs typeface="Josefin Sans"/>
              <a:sym typeface="Josefin Sans"/>
            </a:endParaRPr>
          </a:p>
        </p:txBody>
      </p:sp>
      <p:sp>
        <p:nvSpPr>
          <p:cNvPr id="583" name="Google Shape;583;p41"/>
          <p:cNvSpPr txBox="1"/>
          <p:nvPr/>
        </p:nvSpPr>
        <p:spPr>
          <a:xfrm>
            <a:off x="5762188" y="1459150"/>
            <a:ext cx="2253000" cy="61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composed mostly of hydrogen and helium</a:t>
            </a:r>
            <a:endParaRPr>
              <a:solidFill>
                <a:schemeClr val="dk2"/>
              </a:solidFill>
              <a:latin typeface="Open Sans"/>
              <a:ea typeface="Open Sans"/>
              <a:cs typeface="Open Sans"/>
              <a:sym typeface="Open Sans"/>
            </a:endParaRPr>
          </a:p>
        </p:txBody>
      </p:sp>
      <p:sp>
        <p:nvSpPr>
          <p:cNvPr id="584" name="Google Shape;584;p41"/>
          <p:cNvSpPr/>
          <p:nvPr/>
        </p:nvSpPr>
        <p:spPr>
          <a:xfrm>
            <a:off x="6046884" y="2923375"/>
            <a:ext cx="1683611" cy="84197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1"/>
          <p:cNvSpPr/>
          <p:nvPr/>
        </p:nvSpPr>
        <p:spPr>
          <a:xfrm>
            <a:off x="4503254" y="2105801"/>
            <a:ext cx="1683185" cy="84197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1"/>
          <p:cNvSpPr/>
          <p:nvPr/>
        </p:nvSpPr>
        <p:spPr>
          <a:xfrm>
            <a:off x="1413013" y="2104414"/>
            <a:ext cx="1684889" cy="844748"/>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1"/>
          <p:cNvSpPr/>
          <p:nvPr/>
        </p:nvSpPr>
        <p:spPr>
          <a:xfrm>
            <a:off x="2958986" y="2923369"/>
            <a:ext cx="1683611" cy="84197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1"/>
          <p:cNvSpPr/>
          <p:nvPr/>
        </p:nvSpPr>
        <p:spPr>
          <a:xfrm>
            <a:off x="1678388" y="2368809"/>
            <a:ext cx="1154100" cy="1154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1"/>
          <p:cNvSpPr/>
          <p:nvPr/>
        </p:nvSpPr>
        <p:spPr>
          <a:xfrm>
            <a:off x="3223511" y="2368809"/>
            <a:ext cx="1154100" cy="1154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1"/>
          <p:cNvSpPr/>
          <p:nvPr/>
        </p:nvSpPr>
        <p:spPr>
          <a:xfrm>
            <a:off x="4767658" y="2368809"/>
            <a:ext cx="1154100" cy="1154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1"/>
          <p:cNvSpPr/>
          <p:nvPr/>
        </p:nvSpPr>
        <p:spPr>
          <a:xfrm>
            <a:off x="6312057" y="2368809"/>
            <a:ext cx="1154100" cy="1154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1"/>
          <p:cNvSpPr txBox="1"/>
          <p:nvPr/>
        </p:nvSpPr>
        <p:spPr>
          <a:xfrm>
            <a:off x="1672396" y="2767350"/>
            <a:ext cx="1160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Josefin Sans"/>
                <a:ea typeface="Josefin Sans"/>
                <a:cs typeface="Josefin Sans"/>
                <a:sym typeface="Josefin Sans"/>
              </a:rPr>
              <a:t>2007</a:t>
            </a:r>
            <a:endParaRPr sz="2500" b="1">
              <a:solidFill>
                <a:schemeClr val="lt1"/>
              </a:solidFill>
              <a:latin typeface="Josefin Sans"/>
              <a:ea typeface="Josefin Sans"/>
              <a:cs typeface="Josefin Sans"/>
              <a:sym typeface="Josefin Sans"/>
            </a:endParaRPr>
          </a:p>
        </p:txBody>
      </p:sp>
      <p:sp>
        <p:nvSpPr>
          <p:cNvPr id="593" name="Google Shape;593;p41"/>
          <p:cNvSpPr txBox="1"/>
          <p:nvPr/>
        </p:nvSpPr>
        <p:spPr>
          <a:xfrm>
            <a:off x="3220521" y="2767350"/>
            <a:ext cx="1160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Josefin Sans"/>
                <a:ea typeface="Josefin Sans"/>
                <a:cs typeface="Josefin Sans"/>
                <a:sym typeface="Josefin Sans"/>
              </a:rPr>
              <a:t>2010</a:t>
            </a:r>
            <a:endParaRPr sz="2500" b="1">
              <a:solidFill>
                <a:schemeClr val="lt1"/>
              </a:solidFill>
              <a:latin typeface="Josefin Sans"/>
              <a:ea typeface="Josefin Sans"/>
              <a:cs typeface="Josefin Sans"/>
              <a:sym typeface="Josefin Sans"/>
            </a:endParaRPr>
          </a:p>
        </p:txBody>
      </p:sp>
      <p:sp>
        <p:nvSpPr>
          <p:cNvPr id="594" name="Google Shape;594;p41"/>
          <p:cNvSpPr txBox="1"/>
          <p:nvPr/>
        </p:nvSpPr>
        <p:spPr>
          <a:xfrm>
            <a:off x="4764684" y="2767350"/>
            <a:ext cx="1160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Josefin Sans"/>
                <a:ea typeface="Josefin Sans"/>
                <a:cs typeface="Josefin Sans"/>
                <a:sym typeface="Josefin Sans"/>
              </a:rPr>
              <a:t>2014</a:t>
            </a:r>
            <a:endParaRPr sz="2500" b="1">
              <a:solidFill>
                <a:schemeClr val="lt1"/>
              </a:solidFill>
              <a:latin typeface="Josefin Sans"/>
              <a:ea typeface="Josefin Sans"/>
              <a:cs typeface="Josefin Sans"/>
              <a:sym typeface="Josefin Sans"/>
            </a:endParaRPr>
          </a:p>
        </p:txBody>
      </p:sp>
      <p:sp>
        <p:nvSpPr>
          <p:cNvPr id="595" name="Google Shape;595;p41"/>
          <p:cNvSpPr txBox="1"/>
          <p:nvPr/>
        </p:nvSpPr>
        <p:spPr>
          <a:xfrm>
            <a:off x="6309084" y="2767350"/>
            <a:ext cx="1160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Josefin Sans"/>
                <a:ea typeface="Josefin Sans"/>
                <a:cs typeface="Josefin Sans"/>
                <a:sym typeface="Josefin Sans"/>
              </a:rPr>
              <a:t>2018</a:t>
            </a:r>
            <a:endParaRPr sz="2500" b="1">
              <a:solidFill>
                <a:schemeClr val="lt1"/>
              </a:solidFill>
              <a:latin typeface="Josefin Sans"/>
              <a:ea typeface="Josefin Sans"/>
              <a:cs typeface="Josefin Sans"/>
              <a:sym typeface="Josefi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42"/>
          <p:cNvSpPr txBox="1">
            <a:spLocks noGrp="1"/>
          </p:cNvSpPr>
          <p:nvPr>
            <p:ph type="title"/>
          </p:nvPr>
        </p:nvSpPr>
        <p:spPr>
          <a:xfrm>
            <a:off x="2846475" y="363275"/>
            <a:ext cx="345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Process</a:t>
            </a:r>
            <a:endParaRPr/>
          </a:p>
        </p:txBody>
      </p:sp>
      <p:sp>
        <p:nvSpPr>
          <p:cNvPr id="601" name="Google Shape;601;p42"/>
          <p:cNvSpPr txBox="1">
            <a:spLocks noGrp="1"/>
          </p:cNvSpPr>
          <p:nvPr>
            <p:ph type="subTitle" idx="1"/>
          </p:nvPr>
        </p:nvSpPr>
        <p:spPr>
          <a:xfrm>
            <a:off x="788350" y="1645450"/>
            <a:ext cx="27045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For the Staff</a:t>
            </a:r>
            <a:endParaRPr/>
          </a:p>
        </p:txBody>
      </p:sp>
      <p:sp>
        <p:nvSpPr>
          <p:cNvPr id="602" name="Google Shape;602;p42"/>
          <p:cNvSpPr txBox="1">
            <a:spLocks noGrp="1"/>
          </p:cNvSpPr>
          <p:nvPr>
            <p:ph type="subTitle" idx="2"/>
          </p:nvPr>
        </p:nvSpPr>
        <p:spPr>
          <a:xfrm>
            <a:off x="538175" y="2255400"/>
            <a:ext cx="3834000" cy="1980000"/>
          </a:xfrm>
          <a:prstGeom prst="rect">
            <a:avLst/>
          </a:prstGeom>
        </p:spPr>
        <p:txBody>
          <a:bodyPr spcFirstLastPara="1" wrap="square" lIns="91425" tIns="91425" rIns="91425" bIns="91425" anchor="t" anchorCtr="0">
            <a:noAutofit/>
          </a:bodyPr>
          <a:lstStyle/>
          <a:p>
            <a:pPr marL="457200" lvl="0" indent="-317500" algn="ctr" rtl="0">
              <a:spcBef>
                <a:spcPts val="0"/>
              </a:spcBef>
              <a:spcAft>
                <a:spcPts val="0"/>
              </a:spcAft>
              <a:buSzPts val="1400"/>
              <a:buChar char="●"/>
            </a:pPr>
            <a:r>
              <a:rPr lang="en"/>
              <a:t>You can write your suggestion here</a:t>
            </a:r>
            <a:endParaRPr/>
          </a:p>
          <a:p>
            <a:pPr marL="457200" lvl="0" indent="-317500" algn="ctr" rtl="0">
              <a:spcBef>
                <a:spcPts val="1000"/>
              </a:spcBef>
              <a:spcAft>
                <a:spcPts val="0"/>
              </a:spcAft>
              <a:buSzPts val="1400"/>
              <a:buChar char="●"/>
            </a:pPr>
            <a:r>
              <a:rPr lang="en"/>
              <a:t>You can write your suggestion here</a:t>
            </a:r>
            <a:endParaRPr/>
          </a:p>
          <a:p>
            <a:pPr marL="457200" lvl="0" indent="-317500" algn="ctr" rtl="0">
              <a:spcBef>
                <a:spcPts val="1000"/>
              </a:spcBef>
              <a:spcAft>
                <a:spcPts val="0"/>
              </a:spcAft>
              <a:buSzPts val="1400"/>
              <a:buChar char="●"/>
            </a:pPr>
            <a:r>
              <a:rPr lang="en"/>
              <a:t>You can write your suggestion here</a:t>
            </a:r>
            <a:endParaRPr/>
          </a:p>
          <a:p>
            <a:pPr marL="457200" lvl="0" indent="-317500" algn="ctr" rtl="0">
              <a:spcBef>
                <a:spcPts val="1000"/>
              </a:spcBef>
              <a:spcAft>
                <a:spcPts val="0"/>
              </a:spcAft>
              <a:buSzPts val="1400"/>
              <a:buChar char="●"/>
            </a:pPr>
            <a:r>
              <a:rPr lang="en"/>
              <a:t>You can write your suggestion here</a:t>
            </a:r>
            <a:endParaRPr/>
          </a:p>
          <a:p>
            <a:pPr marL="457200" lvl="0" indent="-317500" algn="ctr" rtl="0">
              <a:spcBef>
                <a:spcPts val="1000"/>
              </a:spcBef>
              <a:spcAft>
                <a:spcPts val="1000"/>
              </a:spcAft>
              <a:buSzPts val="1400"/>
              <a:buChar char="●"/>
            </a:pPr>
            <a:r>
              <a:rPr lang="en"/>
              <a:t>You can write your suggestion here</a:t>
            </a:r>
            <a:endParaRPr/>
          </a:p>
        </p:txBody>
      </p:sp>
      <p:sp>
        <p:nvSpPr>
          <p:cNvPr id="603" name="Google Shape;603;p42"/>
          <p:cNvSpPr txBox="1">
            <a:spLocks noGrp="1"/>
          </p:cNvSpPr>
          <p:nvPr>
            <p:ph type="subTitle" idx="3"/>
          </p:nvPr>
        </p:nvSpPr>
        <p:spPr>
          <a:xfrm>
            <a:off x="5158975" y="1645450"/>
            <a:ext cx="27045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For the Center</a:t>
            </a:r>
            <a:endParaRPr/>
          </a:p>
        </p:txBody>
      </p:sp>
      <p:sp>
        <p:nvSpPr>
          <p:cNvPr id="604" name="Google Shape;604;p42"/>
          <p:cNvSpPr txBox="1">
            <a:spLocks noGrp="1"/>
          </p:cNvSpPr>
          <p:nvPr>
            <p:ph type="subTitle" idx="4"/>
          </p:nvPr>
        </p:nvSpPr>
        <p:spPr>
          <a:xfrm>
            <a:off x="4771825" y="2255400"/>
            <a:ext cx="3834000" cy="1980000"/>
          </a:xfrm>
          <a:prstGeom prst="rect">
            <a:avLst/>
          </a:prstGeom>
        </p:spPr>
        <p:txBody>
          <a:bodyPr spcFirstLastPara="1" wrap="square" lIns="91425" tIns="91425" rIns="91425" bIns="91425" anchor="t" anchorCtr="0">
            <a:noAutofit/>
          </a:bodyPr>
          <a:lstStyle/>
          <a:p>
            <a:pPr marL="457200" lvl="0" indent="-317500" algn="ctr" rtl="0">
              <a:spcBef>
                <a:spcPts val="0"/>
              </a:spcBef>
              <a:spcAft>
                <a:spcPts val="0"/>
              </a:spcAft>
              <a:buSzPts val="1400"/>
              <a:buChar char="●"/>
            </a:pPr>
            <a:r>
              <a:rPr lang="en"/>
              <a:t>You can write your suggestion here</a:t>
            </a:r>
            <a:endParaRPr/>
          </a:p>
          <a:p>
            <a:pPr marL="457200" lvl="0" indent="-317500" algn="ctr" rtl="0">
              <a:spcBef>
                <a:spcPts val="1000"/>
              </a:spcBef>
              <a:spcAft>
                <a:spcPts val="0"/>
              </a:spcAft>
              <a:buSzPts val="1400"/>
              <a:buChar char="●"/>
            </a:pPr>
            <a:r>
              <a:rPr lang="en"/>
              <a:t>You can write your suggestion here</a:t>
            </a:r>
            <a:endParaRPr/>
          </a:p>
          <a:p>
            <a:pPr marL="457200" lvl="0" indent="-317500" algn="ctr" rtl="0">
              <a:spcBef>
                <a:spcPts val="1000"/>
              </a:spcBef>
              <a:spcAft>
                <a:spcPts val="0"/>
              </a:spcAft>
              <a:buSzPts val="1400"/>
              <a:buChar char="●"/>
            </a:pPr>
            <a:r>
              <a:rPr lang="en"/>
              <a:t>You can write your suggestion here</a:t>
            </a:r>
            <a:endParaRPr/>
          </a:p>
          <a:p>
            <a:pPr marL="457200" lvl="0" indent="-317500" algn="ctr" rtl="0">
              <a:spcBef>
                <a:spcPts val="1000"/>
              </a:spcBef>
              <a:spcAft>
                <a:spcPts val="0"/>
              </a:spcAft>
              <a:buSzPts val="1400"/>
              <a:buChar char="●"/>
            </a:pPr>
            <a:r>
              <a:rPr lang="en"/>
              <a:t>You can write your suggestion here</a:t>
            </a:r>
            <a:endParaRPr/>
          </a:p>
          <a:p>
            <a:pPr marL="457200" lvl="0" indent="-317500" algn="ctr" rtl="0">
              <a:spcBef>
                <a:spcPts val="1000"/>
              </a:spcBef>
              <a:spcAft>
                <a:spcPts val="1000"/>
              </a:spcAft>
              <a:buSzPts val="1400"/>
              <a:buChar char="●"/>
            </a:pPr>
            <a:r>
              <a:rPr lang="en"/>
              <a:t>You can write your suggestion here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3"/>
          <p:cNvSpPr txBox="1">
            <a:spLocks noGrp="1"/>
          </p:cNvSpPr>
          <p:nvPr>
            <p:ph type="title"/>
          </p:nvPr>
        </p:nvSpPr>
        <p:spPr>
          <a:xfrm>
            <a:off x="2141950" y="1922950"/>
            <a:ext cx="4860000" cy="82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Patient Care</a:t>
            </a:r>
            <a:endParaRPr/>
          </a:p>
        </p:txBody>
      </p:sp>
      <p:sp>
        <p:nvSpPr>
          <p:cNvPr id="610" name="Google Shape;610;p43"/>
          <p:cNvSpPr txBox="1">
            <a:spLocks noGrp="1"/>
          </p:cNvSpPr>
          <p:nvPr>
            <p:ph type="subTitle" idx="1"/>
          </p:nvPr>
        </p:nvSpPr>
        <p:spPr>
          <a:xfrm>
            <a:off x="2142050" y="2757125"/>
            <a:ext cx="4860000" cy="49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44"/>
          <p:cNvSpPr/>
          <p:nvPr/>
        </p:nvSpPr>
        <p:spPr>
          <a:xfrm>
            <a:off x="3126013" y="1435425"/>
            <a:ext cx="2847300" cy="284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4"/>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Process</a:t>
            </a:r>
            <a:endParaRPr/>
          </a:p>
        </p:txBody>
      </p:sp>
      <p:sp>
        <p:nvSpPr>
          <p:cNvPr id="617" name="Google Shape;617;p44"/>
          <p:cNvSpPr txBox="1"/>
          <p:nvPr/>
        </p:nvSpPr>
        <p:spPr>
          <a:xfrm flipH="1">
            <a:off x="5819729" y="1383063"/>
            <a:ext cx="21669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b="1">
                <a:solidFill>
                  <a:schemeClr val="dk1"/>
                </a:solidFill>
                <a:latin typeface="Josefin Sans"/>
                <a:ea typeface="Josefin Sans"/>
                <a:cs typeface="Josefin Sans"/>
                <a:sym typeface="Josefin Sans"/>
              </a:rPr>
              <a:t>Mars</a:t>
            </a:r>
            <a:endParaRPr sz="2700" b="1">
              <a:solidFill>
                <a:schemeClr val="dk1"/>
              </a:solidFill>
              <a:latin typeface="Josefin Sans"/>
              <a:ea typeface="Josefin Sans"/>
              <a:cs typeface="Josefin Sans"/>
              <a:sym typeface="Josefin Sans"/>
            </a:endParaRPr>
          </a:p>
        </p:txBody>
      </p:sp>
      <p:sp>
        <p:nvSpPr>
          <p:cNvPr id="618" name="Google Shape;618;p44"/>
          <p:cNvSpPr txBox="1"/>
          <p:nvPr/>
        </p:nvSpPr>
        <p:spPr>
          <a:xfrm flipH="1">
            <a:off x="6259826" y="1688250"/>
            <a:ext cx="17268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Mars is a cold  place, not hot</a:t>
            </a:r>
            <a:endParaRPr>
              <a:solidFill>
                <a:schemeClr val="dk1"/>
              </a:solidFill>
              <a:latin typeface="Open Sans"/>
              <a:ea typeface="Open Sans"/>
              <a:cs typeface="Open Sans"/>
              <a:sym typeface="Open Sans"/>
            </a:endParaRPr>
          </a:p>
        </p:txBody>
      </p:sp>
      <p:sp>
        <p:nvSpPr>
          <p:cNvPr id="619" name="Google Shape;619;p44"/>
          <p:cNvSpPr txBox="1"/>
          <p:nvPr/>
        </p:nvSpPr>
        <p:spPr>
          <a:xfrm flipH="1">
            <a:off x="5819729" y="3537550"/>
            <a:ext cx="21669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b="1">
                <a:solidFill>
                  <a:schemeClr val="dk1"/>
                </a:solidFill>
                <a:latin typeface="Josefin Sans"/>
                <a:ea typeface="Josefin Sans"/>
                <a:cs typeface="Josefin Sans"/>
                <a:sym typeface="Josefin Sans"/>
              </a:rPr>
              <a:t>Jupiter</a:t>
            </a:r>
            <a:endParaRPr sz="2700" b="1">
              <a:solidFill>
                <a:schemeClr val="dk1"/>
              </a:solidFill>
              <a:latin typeface="Josefin Sans"/>
              <a:ea typeface="Josefin Sans"/>
              <a:cs typeface="Josefin Sans"/>
              <a:sym typeface="Josefin Sans"/>
            </a:endParaRPr>
          </a:p>
        </p:txBody>
      </p:sp>
      <p:sp>
        <p:nvSpPr>
          <p:cNvPr id="620" name="Google Shape;620;p44"/>
          <p:cNvSpPr txBox="1"/>
          <p:nvPr/>
        </p:nvSpPr>
        <p:spPr>
          <a:xfrm flipH="1">
            <a:off x="6259826" y="3853678"/>
            <a:ext cx="17268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It’s the biggest planet in the Sun</a:t>
            </a:r>
            <a:endParaRPr>
              <a:solidFill>
                <a:schemeClr val="dk1"/>
              </a:solidFill>
              <a:latin typeface="Open Sans"/>
              <a:ea typeface="Open Sans"/>
              <a:cs typeface="Open Sans"/>
              <a:sym typeface="Open Sans"/>
            </a:endParaRPr>
          </a:p>
        </p:txBody>
      </p:sp>
      <p:sp>
        <p:nvSpPr>
          <p:cNvPr id="621" name="Google Shape;621;p44"/>
          <p:cNvSpPr txBox="1"/>
          <p:nvPr/>
        </p:nvSpPr>
        <p:spPr>
          <a:xfrm>
            <a:off x="1135022" y="1383063"/>
            <a:ext cx="21669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Venus</a:t>
            </a:r>
            <a:endParaRPr sz="2700" b="1">
              <a:solidFill>
                <a:schemeClr val="dk1"/>
              </a:solidFill>
              <a:latin typeface="Josefin Sans"/>
              <a:ea typeface="Josefin Sans"/>
              <a:cs typeface="Josefin Sans"/>
              <a:sym typeface="Josefin Sans"/>
            </a:endParaRPr>
          </a:p>
        </p:txBody>
      </p:sp>
      <p:sp>
        <p:nvSpPr>
          <p:cNvPr id="622" name="Google Shape;622;p44"/>
          <p:cNvSpPr txBox="1"/>
          <p:nvPr/>
        </p:nvSpPr>
        <p:spPr>
          <a:xfrm>
            <a:off x="1135019" y="1688250"/>
            <a:ext cx="1726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has a beautiful name</a:t>
            </a:r>
            <a:endParaRPr>
              <a:solidFill>
                <a:schemeClr val="dk1"/>
              </a:solidFill>
              <a:latin typeface="Open Sans"/>
              <a:ea typeface="Open Sans"/>
              <a:cs typeface="Open Sans"/>
              <a:sym typeface="Open Sans"/>
            </a:endParaRPr>
          </a:p>
        </p:txBody>
      </p:sp>
      <p:sp>
        <p:nvSpPr>
          <p:cNvPr id="623" name="Google Shape;623;p44"/>
          <p:cNvSpPr txBox="1"/>
          <p:nvPr/>
        </p:nvSpPr>
        <p:spPr>
          <a:xfrm>
            <a:off x="1135022" y="3537550"/>
            <a:ext cx="21669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Saturn</a:t>
            </a:r>
            <a:endParaRPr sz="2700" b="1">
              <a:solidFill>
                <a:schemeClr val="dk1"/>
              </a:solidFill>
              <a:latin typeface="Josefin Sans"/>
              <a:ea typeface="Josefin Sans"/>
              <a:cs typeface="Josefin Sans"/>
              <a:sym typeface="Josefin Sans"/>
            </a:endParaRPr>
          </a:p>
        </p:txBody>
      </p:sp>
      <p:sp>
        <p:nvSpPr>
          <p:cNvPr id="624" name="Google Shape;624;p44"/>
          <p:cNvSpPr txBox="1"/>
          <p:nvPr/>
        </p:nvSpPr>
        <p:spPr>
          <a:xfrm>
            <a:off x="1135019" y="3853676"/>
            <a:ext cx="1726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It’s composed of hydrogen</a:t>
            </a:r>
            <a:endParaRPr>
              <a:solidFill>
                <a:schemeClr val="dk1"/>
              </a:solidFill>
              <a:latin typeface="Open Sans"/>
              <a:ea typeface="Open Sans"/>
              <a:cs typeface="Open Sans"/>
              <a:sym typeface="Open Sans"/>
            </a:endParaRPr>
          </a:p>
        </p:txBody>
      </p:sp>
      <p:sp>
        <p:nvSpPr>
          <p:cNvPr id="625" name="Google Shape;625;p44"/>
          <p:cNvSpPr txBox="1"/>
          <p:nvPr/>
        </p:nvSpPr>
        <p:spPr>
          <a:xfrm>
            <a:off x="472226" y="1383150"/>
            <a:ext cx="6648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b="1">
                <a:solidFill>
                  <a:schemeClr val="dk1"/>
                </a:solidFill>
                <a:latin typeface="Josefin Sans"/>
                <a:ea typeface="Josefin Sans"/>
                <a:cs typeface="Josefin Sans"/>
                <a:sym typeface="Josefin Sans"/>
              </a:rPr>
              <a:t>01</a:t>
            </a:r>
            <a:endParaRPr sz="2700" b="1">
              <a:solidFill>
                <a:schemeClr val="dk1"/>
              </a:solidFill>
              <a:latin typeface="Josefin Sans"/>
              <a:ea typeface="Josefin Sans"/>
              <a:cs typeface="Josefin Sans"/>
              <a:sym typeface="Josefin Sans"/>
            </a:endParaRPr>
          </a:p>
        </p:txBody>
      </p:sp>
      <p:sp>
        <p:nvSpPr>
          <p:cNvPr id="626" name="Google Shape;626;p44"/>
          <p:cNvSpPr txBox="1"/>
          <p:nvPr/>
        </p:nvSpPr>
        <p:spPr>
          <a:xfrm>
            <a:off x="472226" y="3537550"/>
            <a:ext cx="6648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b="1">
                <a:solidFill>
                  <a:schemeClr val="dk1"/>
                </a:solidFill>
                <a:latin typeface="Josefin Sans"/>
                <a:ea typeface="Josefin Sans"/>
                <a:cs typeface="Josefin Sans"/>
                <a:sym typeface="Josefin Sans"/>
              </a:rPr>
              <a:t>02</a:t>
            </a:r>
            <a:endParaRPr sz="2700" b="1">
              <a:solidFill>
                <a:schemeClr val="dk1"/>
              </a:solidFill>
              <a:latin typeface="Josefin Sans"/>
              <a:ea typeface="Josefin Sans"/>
              <a:cs typeface="Josefin Sans"/>
              <a:sym typeface="Josefin Sans"/>
            </a:endParaRPr>
          </a:p>
        </p:txBody>
      </p:sp>
      <p:sp>
        <p:nvSpPr>
          <p:cNvPr id="627" name="Google Shape;627;p44"/>
          <p:cNvSpPr txBox="1"/>
          <p:nvPr/>
        </p:nvSpPr>
        <p:spPr>
          <a:xfrm flipH="1">
            <a:off x="7988600" y="1383150"/>
            <a:ext cx="10812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03</a:t>
            </a:r>
            <a:endParaRPr sz="2700" b="1">
              <a:solidFill>
                <a:schemeClr val="dk1"/>
              </a:solidFill>
              <a:latin typeface="Josefin Sans"/>
              <a:ea typeface="Josefin Sans"/>
              <a:cs typeface="Josefin Sans"/>
              <a:sym typeface="Josefin Sans"/>
            </a:endParaRPr>
          </a:p>
        </p:txBody>
      </p:sp>
      <p:sp>
        <p:nvSpPr>
          <p:cNvPr id="628" name="Google Shape;628;p44"/>
          <p:cNvSpPr txBox="1"/>
          <p:nvPr/>
        </p:nvSpPr>
        <p:spPr>
          <a:xfrm flipH="1">
            <a:off x="7988600" y="3537550"/>
            <a:ext cx="10812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04</a:t>
            </a:r>
            <a:endParaRPr sz="2700" b="1">
              <a:solidFill>
                <a:schemeClr val="dk1"/>
              </a:solidFill>
              <a:latin typeface="Josefin Sans"/>
              <a:ea typeface="Josefin Sans"/>
              <a:cs typeface="Josefin Sans"/>
              <a:sym typeface="Josefin Sans"/>
            </a:endParaRPr>
          </a:p>
        </p:txBody>
      </p:sp>
      <p:sp>
        <p:nvSpPr>
          <p:cNvPr id="629" name="Google Shape;629;p44"/>
          <p:cNvSpPr/>
          <p:nvPr/>
        </p:nvSpPr>
        <p:spPr>
          <a:xfrm>
            <a:off x="3799338" y="2097575"/>
            <a:ext cx="1522800" cy="152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4"/>
          <p:cNvSpPr/>
          <p:nvPr/>
        </p:nvSpPr>
        <p:spPr>
          <a:xfrm>
            <a:off x="3032125" y="1435425"/>
            <a:ext cx="1006200" cy="100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4"/>
          <p:cNvSpPr/>
          <p:nvPr/>
        </p:nvSpPr>
        <p:spPr>
          <a:xfrm>
            <a:off x="5083300" y="1435425"/>
            <a:ext cx="1006200" cy="100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4"/>
          <p:cNvSpPr/>
          <p:nvPr/>
        </p:nvSpPr>
        <p:spPr>
          <a:xfrm>
            <a:off x="3032125" y="3321100"/>
            <a:ext cx="1006200" cy="100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4"/>
          <p:cNvSpPr/>
          <p:nvPr/>
        </p:nvSpPr>
        <p:spPr>
          <a:xfrm>
            <a:off x="5083300" y="3321100"/>
            <a:ext cx="1006200" cy="100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4"/>
          <p:cNvGrpSpPr/>
          <p:nvPr/>
        </p:nvGrpSpPr>
        <p:grpSpPr>
          <a:xfrm>
            <a:off x="4244458" y="2487135"/>
            <a:ext cx="654602" cy="743544"/>
            <a:chOff x="-28069875" y="3175300"/>
            <a:chExt cx="260725" cy="296150"/>
          </a:xfrm>
        </p:grpSpPr>
        <p:sp>
          <p:nvSpPr>
            <p:cNvPr id="635" name="Google Shape;635;p4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44"/>
          <p:cNvGrpSpPr/>
          <p:nvPr/>
        </p:nvGrpSpPr>
        <p:grpSpPr>
          <a:xfrm>
            <a:off x="3278592" y="1773559"/>
            <a:ext cx="513261" cy="329935"/>
            <a:chOff x="-27721750" y="3598250"/>
            <a:chExt cx="297750" cy="191400"/>
          </a:xfrm>
        </p:grpSpPr>
        <p:sp>
          <p:nvSpPr>
            <p:cNvPr id="645" name="Google Shape;645;p4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647;p44"/>
          <p:cNvGrpSpPr/>
          <p:nvPr/>
        </p:nvGrpSpPr>
        <p:grpSpPr>
          <a:xfrm>
            <a:off x="5327625" y="3569088"/>
            <a:ext cx="517312" cy="510202"/>
            <a:chOff x="-25834600" y="3915850"/>
            <a:chExt cx="300100" cy="295975"/>
          </a:xfrm>
        </p:grpSpPr>
        <p:sp>
          <p:nvSpPr>
            <p:cNvPr id="648" name="Google Shape;648;p4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44"/>
          <p:cNvGrpSpPr/>
          <p:nvPr/>
        </p:nvGrpSpPr>
        <p:grpSpPr>
          <a:xfrm>
            <a:off x="5329648" y="1683271"/>
            <a:ext cx="513261" cy="510503"/>
            <a:chOff x="-27351575" y="3175300"/>
            <a:chExt cx="297750" cy="296150"/>
          </a:xfrm>
        </p:grpSpPr>
        <p:sp>
          <p:nvSpPr>
            <p:cNvPr id="652" name="Google Shape;652;p4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44"/>
          <p:cNvGrpSpPr/>
          <p:nvPr/>
        </p:nvGrpSpPr>
        <p:grpSpPr>
          <a:xfrm>
            <a:off x="3280617" y="3567564"/>
            <a:ext cx="509211" cy="513261"/>
            <a:chOff x="-25094250" y="3176075"/>
            <a:chExt cx="295400" cy="297750"/>
          </a:xfrm>
        </p:grpSpPr>
        <p:sp>
          <p:nvSpPr>
            <p:cNvPr id="657" name="Google Shape;657;p4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45"/>
          <p:cNvSpPr txBox="1">
            <a:spLocks noGrp="1"/>
          </p:cNvSpPr>
          <p:nvPr>
            <p:ph type="title"/>
          </p:nvPr>
        </p:nvSpPr>
        <p:spPr>
          <a:xfrm>
            <a:off x="3145775" y="363275"/>
            <a:ext cx="2852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Services</a:t>
            </a:r>
            <a:endParaRPr/>
          </a:p>
        </p:txBody>
      </p:sp>
      <p:sp>
        <p:nvSpPr>
          <p:cNvPr id="665" name="Google Shape;665;p45"/>
          <p:cNvSpPr txBox="1">
            <a:spLocks noGrp="1"/>
          </p:cNvSpPr>
          <p:nvPr>
            <p:ph type="subTitle" idx="1"/>
          </p:nvPr>
        </p:nvSpPr>
        <p:spPr>
          <a:xfrm>
            <a:off x="3328941" y="190447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666" name="Google Shape;666;p45"/>
          <p:cNvSpPr txBox="1">
            <a:spLocks noGrp="1"/>
          </p:cNvSpPr>
          <p:nvPr>
            <p:ph type="subTitle" idx="2"/>
          </p:nvPr>
        </p:nvSpPr>
        <p:spPr>
          <a:xfrm>
            <a:off x="3610941" y="2223600"/>
            <a:ext cx="1922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a:t>
            </a:r>
            <a:endParaRPr/>
          </a:p>
        </p:txBody>
      </p:sp>
      <p:sp>
        <p:nvSpPr>
          <p:cNvPr id="667" name="Google Shape;667;p45"/>
          <p:cNvSpPr txBox="1">
            <a:spLocks noGrp="1"/>
          </p:cNvSpPr>
          <p:nvPr>
            <p:ph type="subTitle" idx="3"/>
          </p:nvPr>
        </p:nvSpPr>
        <p:spPr>
          <a:xfrm>
            <a:off x="659663" y="190447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668" name="Google Shape;668;p45"/>
          <p:cNvSpPr txBox="1">
            <a:spLocks noGrp="1"/>
          </p:cNvSpPr>
          <p:nvPr>
            <p:ph type="subTitle" idx="4"/>
          </p:nvPr>
        </p:nvSpPr>
        <p:spPr>
          <a:xfrm>
            <a:off x="941663" y="2223600"/>
            <a:ext cx="1922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a:t>
            </a:r>
            <a:endParaRPr/>
          </a:p>
        </p:txBody>
      </p:sp>
      <p:sp>
        <p:nvSpPr>
          <p:cNvPr id="669" name="Google Shape;669;p45"/>
          <p:cNvSpPr txBox="1">
            <a:spLocks noGrp="1"/>
          </p:cNvSpPr>
          <p:nvPr>
            <p:ph type="subTitle" idx="5"/>
          </p:nvPr>
        </p:nvSpPr>
        <p:spPr>
          <a:xfrm>
            <a:off x="3328941" y="381450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670" name="Google Shape;670;p45"/>
          <p:cNvSpPr txBox="1">
            <a:spLocks noGrp="1"/>
          </p:cNvSpPr>
          <p:nvPr>
            <p:ph type="subTitle" idx="6"/>
          </p:nvPr>
        </p:nvSpPr>
        <p:spPr>
          <a:xfrm>
            <a:off x="3610941" y="4133628"/>
            <a:ext cx="1922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Yes, this is the ringed one</a:t>
            </a:r>
            <a:endParaRPr/>
          </a:p>
        </p:txBody>
      </p:sp>
      <p:sp>
        <p:nvSpPr>
          <p:cNvPr id="671" name="Google Shape;671;p45"/>
          <p:cNvSpPr txBox="1">
            <a:spLocks noGrp="1"/>
          </p:cNvSpPr>
          <p:nvPr>
            <p:ph type="subTitle" idx="7"/>
          </p:nvPr>
        </p:nvSpPr>
        <p:spPr>
          <a:xfrm>
            <a:off x="659663" y="381450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672" name="Google Shape;672;p45"/>
          <p:cNvSpPr txBox="1">
            <a:spLocks noGrp="1"/>
          </p:cNvSpPr>
          <p:nvPr>
            <p:ph type="subTitle" idx="8"/>
          </p:nvPr>
        </p:nvSpPr>
        <p:spPr>
          <a:xfrm>
            <a:off x="941663" y="4133628"/>
            <a:ext cx="1922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Sun</a:t>
            </a:r>
            <a:endParaRPr/>
          </a:p>
        </p:txBody>
      </p:sp>
      <p:sp>
        <p:nvSpPr>
          <p:cNvPr id="673" name="Google Shape;673;p45"/>
          <p:cNvSpPr txBox="1">
            <a:spLocks noGrp="1"/>
          </p:cNvSpPr>
          <p:nvPr>
            <p:ph type="subTitle" idx="9"/>
          </p:nvPr>
        </p:nvSpPr>
        <p:spPr>
          <a:xfrm>
            <a:off x="5998216" y="190447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674" name="Google Shape;674;p45"/>
          <p:cNvSpPr txBox="1">
            <a:spLocks noGrp="1"/>
          </p:cNvSpPr>
          <p:nvPr>
            <p:ph type="subTitle" idx="13"/>
          </p:nvPr>
        </p:nvSpPr>
        <p:spPr>
          <a:xfrm>
            <a:off x="6280216" y="2223600"/>
            <a:ext cx="1922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675" name="Google Shape;675;p45"/>
          <p:cNvSpPr/>
          <p:nvPr/>
        </p:nvSpPr>
        <p:spPr>
          <a:xfrm>
            <a:off x="4165650" y="1040724"/>
            <a:ext cx="812700" cy="812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5"/>
          <p:cNvSpPr/>
          <p:nvPr/>
        </p:nvSpPr>
        <p:spPr>
          <a:xfrm>
            <a:off x="4165138" y="2967649"/>
            <a:ext cx="812700" cy="812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5"/>
          <p:cNvSpPr/>
          <p:nvPr/>
        </p:nvSpPr>
        <p:spPr>
          <a:xfrm>
            <a:off x="6834388" y="2967649"/>
            <a:ext cx="812700" cy="812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5"/>
          <p:cNvSpPr/>
          <p:nvPr/>
        </p:nvSpPr>
        <p:spPr>
          <a:xfrm>
            <a:off x="1495888" y="2967649"/>
            <a:ext cx="812700" cy="812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5"/>
          <p:cNvSpPr/>
          <p:nvPr/>
        </p:nvSpPr>
        <p:spPr>
          <a:xfrm>
            <a:off x="6834900" y="1040724"/>
            <a:ext cx="812700" cy="812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5"/>
          <p:cNvSpPr txBox="1">
            <a:spLocks noGrp="1"/>
          </p:cNvSpPr>
          <p:nvPr>
            <p:ph type="subTitle" idx="14"/>
          </p:nvPr>
        </p:nvSpPr>
        <p:spPr>
          <a:xfrm>
            <a:off x="5998216" y="381450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681" name="Google Shape;681;p45"/>
          <p:cNvSpPr txBox="1">
            <a:spLocks noGrp="1"/>
          </p:cNvSpPr>
          <p:nvPr>
            <p:ph type="subTitle" idx="15"/>
          </p:nvPr>
        </p:nvSpPr>
        <p:spPr>
          <a:xfrm>
            <a:off x="6280216" y="4133628"/>
            <a:ext cx="19221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Sun</a:t>
            </a:r>
            <a:endParaRPr/>
          </a:p>
        </p:txBody>
      </p:sp>
      <p:sp>
        <p:nvSpPr>
          <p:cNvPr id="682" name="Google Shape;682;p45"/>
          <p:cNvSpPr/>
          <p:nvPr/>
        </p:nvSpPr>
        <p:spPr>
          <a:xfrm>
            <a:off x="1496400" y="1040724"/>
            <a:ext cx="812700" cy="812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5"/>
          <p:cNvSpPr/>
          <p:nvPr/>
        </p:nvSpPr>
        <p:spPr>
          <a:xfrm>
            <a:off x="4401650" y="3190941"/>
            <a:ext cx="340683" cy="415919"/>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 name="Google Shape;684;p45"/>
          <p:cNvGrpSpPr/>
          <p:nvPr/>
        </p:nvGrpSpPr>
        <p:grpSpPr>
          <a:xfrm>
            <a:off x="1694209" y="1239922"/>
            <a:ext cx="417007" cy="414304"/>
            <a:chOff x="-22845575" y="3504075"/>
            <a:chExt cx="296950" cy="295025"/>
          </a:xfrm>
        </p:grpSpPr>
        <p:sp>
          <p:nvSpPr>
            <p:cNvPr id="685" name="Google Shape;685;p45"/>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5"/>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45"/>
          <p:cNvGrpSpPr/>
          <p:nvPr/>
        </p:nvGrpSpPr>
        <p:grpSpPr>
          <a:xfrm>
            <a:off x="7032763" y="1238571"/>
            <a:ext cx="417007" cy="417007"/>
            <a:chOff x="-25834600" y="3176875"/>
            <a:chExt cx="296950" cy="296950"/>
          </a:xfrm>
        </p:grpSpPr>
        <p:sp>
          <p:nvSpPr>
            <p:cNvPr id="688" name="Google Shape;688;p45"/>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5"/>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5"/>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5"/>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5"/>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45"/>
          <p:cNvGrpSpPr/>
          <p:nvPr/>
        </p:nvGrpSpPr>
        <p:grpSpPr>
          <a:xfrm>
            <a:off x="4328125" y="1219198"/>
            <a:ext cx="486731" cy="455752"/>
            <a:chOff x="-25834600" y="3564375"/>
            <a:chExt cx="296950" cy="278050"/>
          </a:xfrm>
        </p:grpSpPr>
        <p:sp>
          <p:nvSpPr>
            <p:cNvPr id="694" name="Google Shape;694;p45"/>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5"/>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5"/>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5"/>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5"/>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5"/>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5"/>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5"/>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45"/>
          <p:cNvGrpSpPr/>
          <p:nvPr/>
        </p:nvGrpSpPr>
        <p:grpSpPr>
          <a:xfrm>
            <a:off x="7033325" y="3190958"/>
            <a:ext cx="415883" cy="415883"/>
            <a:chOff x="-23245675" y="3148525"/>
            <a:chExt cx="296150" cy="296150"/>
          </a:xfrm>
        </p:grpSpPr>
        <p:sp>
          <p:nvSpPr>
            <p:cNvPr id="703" name="Google Shape;703;p4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45"/>
          <p:cNvGrpSpPr/>
          <p:nvPr/>
        </p:nvGrpSpPr>
        <p:grpSpPr>
          <a:xfrm>
            <a:off x="1695315" y="3190958"/>
            <a:ext cx="414795" cy="415883"/>
            <a:chOff x="-23244900" y="3888100"/>
            <a:chExt cx="295375" cy="296150"/>
          </a:xfrm>
        </p:grpSpPr>
        <p:sp>
          <p:nvSpPr>
            <p:cNvPr id="707" name="Google Shape;707;p45"/>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5"/>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5"/>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5"/>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5"/>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5"/>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5"/>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5"/>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5"/>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5"/>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5"/>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3"/>
          <p:cNvSpPr txBox="1">
            <a:spLocks noGrp="1"/>
          </p:cNvSpPr>
          <p:nvPr>
            <p:ph type="title"/>
          </p:nvPr>
        </p:nvSpPr>
        <p:spPr>
          <a:xfrm>
            <a:off x="2757623" y="1878988"/>
            <a:ext cx="2464097" cy="82962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LOST</a:t>
            </a:r>
            <a:endParaRPr/>
          </a:p>
        </p:txBody>
      </p:sp>
      <p:sp>
        <p:nvSpPr>
          <p:cNvPr id="492" name="Google Shape;492;p33"/>
          <p:cNvSpPr txBox="1">
            <a:spLocks noGrp="1"/>
          </p:cNvSpPr>
          <p:nvPr>
            <p:ph type="subTitle" idx="1"/>
          </p:nvPr>
        </p:nvSpPr>
        <p:spPr>
          <a:xfrm>
            <a:off x="2589204" y="2713163"/>
            <a:ext cx="2727866" cy="491700"/>
          </a:xfrm>
          <a:prstGeom prst="rect">
            <a:avLst/>
          </a:prstGeom>
        </p:spPr>
        <p:txBody>
          <a:bodyPr spcFirstLastPara="1" wrap="square" lIns="91425" tIns="91425" rIns="91425" bIns="91425" anchor="ctr" anchorCtr="0">
            <a:noAutofit/>
          </a:bodyPr>
          <a:lstStyle/>
          <a:p>
            <a:pPr marL="0" indent="0"/>
            <a:r>
              <a:rPr lang="en"/>
              <a:t>Life Original Sound Track</a:t>
            </a:r>
          </a:p>
        </p:txBody>
      </p:sp>
      <p:pic>
        <p:nvPicPr>
          <p:cNvPr id="493" name="Google Shape;493;p33" descr="A needle in the groove of vinyl record spinning on a turntable with light reflections"/>
          <p:cNvPicPr preferRelativeResize="0"/>
          <p:nvPr/>
        </p:nvPicPr>
        <p:blipFill rotWithShape="1">
          <a:blip r:embed="rId3"/>
          <a:srcRect l="16550" r="16550"/>
          <a:stretch/>
        </p:blipFill>
        <p:spPr>
          <a:xfrm>
            <a:off x="5787375" y="696550"/>
            <a:ext cx="3873000" cy="38595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grpSp>
        <p:nvGrpSpPr>
          <p:cNvPr id="722" name="Google Shape;722;p46"/>
          <p:cNvGrpSpPr/>
          <p:nvPr/>
        </p:nvGrpSpPr>
        <p:grpSpPr>
          <a:xfrm>
            <a:off x="3064162" y="1710052"/>
            <a:ext cx="3033317" cy="2750371"/>
            <a:chOff x="3064162" y="1502827"/>
            <a:chExt cx="3033317" cy="2750371"/>
          </a:xfrm>
        </p:grpSpPr>
        <p:sp>
          <p:nvSpPr>
            <p:cNvPr id="723" name="Google Shape;723;p46"/>
            <p:cNvSpPr/>
            <p:nvPr/>
          </p:nvSpPr>
          <p:spPr>
            <a:xfrm>
              <a:off x="4259150" y="1968688"/>
              <a:ext cx="655500" cy="305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6"/>
            <p:cNvSpPr/>
            <p:nvPr/>
          </p:nvSpPr>
          <p:spPr>
            <a:xfrm>
              <a:off x="4259150" y="3482225"/>
              <a:ext cx="655500" cy="305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6"/>
            <p:cNvSpPr/>
            <p:nvPr/>
          </p:nvSpPr>
          <p:spPr>
            <a:xfrm rot="-5401573">
              <a:off x="3415663" y="2725474"/>
              <a:ext cx="655800" cy="30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6"/>
            <p:cNvSpPr/>
            <p:nvPr/>
          </p:nvSpPr>
          <p:spPr>
            <a:xfrm rot="-5401573">
              <a:off x="5090151" y="2725474"/>
              <a:ext cx="655800" cy="30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6"/>
            <p:cNvSpPr/>
            <p:nvPr/>
          </p:nvSpPr>
          <p:spPr>
            <a:xfrm>
              <a:off x="4738649" y="1502827"/>
              <a:ext cx="1358829" cy="1236821"/>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6"/>
            <p:cNvSpPr/>
            <p:nvPr/>
          </p:nvSpPr>
          <p:spPr>
            <a:xfrm>
              <a:off x="3064162" y="1502827"/>
              <a:ext cx="1358829" cy="1236821"/>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6"/>
            <p:cNvSpPr/>
            <p:nvPr/>
          </p:nvSpPr>
          <p:spPr>
            <a:xfrm>
              <a:off x="3064162" y="3016377"/>
              <a:ext cx="1358829" cy="1236821"/>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6"/>
            <p:cNvSpPr/>
            <p:nvPr/>
          </p:nvSpPr>
          <p:spPr>
            <a:xfrm>
              <a:off x="4738649" y="3016377"/>
              <a:ext cx="1358829" cy="1236821"/>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6"/>
            <p:cNvSpPr/>
            <p:nvPr/>
          </p:nvSpPr>
          <p:spPr>
            <a:xfrm>
              <a:off x="4981583" y="3237498"/>
              <a:ext cx="872962" cy="79458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6"/>
            <p:cNvSpPr/>
            <p:nvPr/>
          </p:nvSpPr>
          <p:spPr>
            <a:xfrm>
              <a:off x="3307095" y="3237498"/>
              <a:ext cx="872962" cy="79458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6"/>
            <p:cNvSpPr/>
            <p:nvPr/>
          </p:nvSpPr>
          <p:spPr>
            <a:xfrm>
              <a:off x="4981583" y="1723948"/>
              <a:ext cx="872962" cy="79458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6"/>
            <p:cNvSpPr/>
            <p:nvPr/>
          </p:nvSpPr>
          <p:spPr>
            <a:xfrm>
              <a:off x="3307095" y="1723948"/>
              <a:ext cx="872962" cy="79458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 name="Google Shape;735;p46"/>
          <p:cNvSpPr txBox="1">
            <a:spLocks noGrp="1"/>
          </p:cNvSpPr>
          <p:nvPr>
            <p:ph type="title"/>
          </p:nvPr>
        </p:nvSpPr>
        <p:spPr>
          <a:xfrm>
            <a:off x="2129125" y="363275"/>
            <a:ext cx="488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Areas we cover</a:t>
            </a:r>
            <a:endParaRPr/>
          </a:p>
        </p:txBody>
      </p:sp>
      <p:sp>
        <p:nvSpPr>
          <p:cNvPr id="736" name="Google Shape;736;p46"/>
          <p:cNvSpPr txBox="1"/>
          <p:nvPr/>
        </p:nvSpPr>
        <p:spPr>
          <a:xfrm>
            <a:off x="1444113" y="1859588"/>
            <a:ext cx="19221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Mercury</a:t>
            </a:r>
            <a:endParaRPr sz="2700" b="1">
              <a:solidFill>
                <a:schemeClr val="dk1"/>
              </a:solidFill>
              <a:latin typeface="Josefin Sans"/>
              <a:ea typeface="Josefin Sans"/>
              <a:cs typeface="Josefin Sans"/>
              <a:sym typeface="Josefin Sans"/>
            </a:endParaRPr>
          </a:p>
        </p:txBody>
      </p:sp>
      <p:sp>
        <p:nvSpPr>
          <p:cNvPr id="737" name="Google Shape;737;p46"/>
          <p:cNvSpPr txBox="1"/>
          <p:nvPr/>
        </p:nvSpPr>
        <p:spPr>
          <a:xfrm>
            <a:off x="1444225" y="2178725"/>
            <a:ext cx="17892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Mercury is the closest planet</a:t>
            </a:r>
            <a:endParaRPr>
              <a:solidFill>
                <a:schemeClr val="dk2"/>
              </a:solidFill>
              <a:latin typeface="Open Sans"/>
              <a:ea typeface="Open Sans"/>
              <a:cs typeface="Open Sans"/>
              <a:sym typeface="Open Sans"/>
            </a:endParaRPr>
          </a:p>
        </p:txBody>
      </p:sp>
      <p:sp>
        <p:nvSpPr>
          <p:cNvPr id="738" name="Google Shape;738;p46"/>
          <p:cNvSpPr txBox="1"/>
          <p:nvPr/>
        </p:nvSpPr>
        <p:spPr>
          <a:xfrm>
            <a:off x="1444113" y="3409575"/>
            <a:ext cx="19221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accent2"/>
                </a:solidFill>
                <a:latin typeface="Josefin Sans"/>
                <a:ea typeface="Josefin Sans"/>
                <a:cs typeface="Josefin Sans"/>
                <a:sym typeface="Josefin Sans"/>
              </a:rPr>
              <a:t>Jupiter</a:t>
            </a:r>
            <a:endParaRPr sz="2700" b="1">
              <a:solidFill>
                <a:schemeClr val="accent2"/>
              </a:solidFill>
              <a:latin typeface="Josefin Sans"/>
              <a:ea typeface="Josefin Sans"/>
              <a:cs typeface="Josefin Sans"/>
              <a:sym typeface="Josefin Sans"/>
            </a:endParaRPr>
          </a:p>
        </p:txBody>
      </p:sp>
      <p:sp>
        <p:nvSpPr>
          <p:cNvPr id="739" name="Google Shape;739;p46"/>
          <p:cNvSpPr txBox="1"/>
          <p:nvPr/>
        </p:nvSpPr>
        <p:spPr>
          <a:xfrm>
            <a:off x="1444225" y="3728704"/>
            <a:ext cx="17892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It’s the biggest planet in the Sun</a:t>
            </a:r>
            <a:endParaRPr>
              <a:solidFill>
                <a:schemeClr val="dk2"/>
              </a:solidFill>
              <a:latin typeface="Open Sans"/>
              <a:ea typeface="Open Sans"/>
              <a:cs typeface="Open Sans"/>
              <a:sym typeface="Open Sans"/>
            </a:endParaRPr>
          </a:p>
        </p:txBody>
      </p:sp>
      <p:sp>
        <p:nvSpPr>
          <p:cNvPr id="740" name="Google Shape;740;p46"/>
          <p:cNvSpPr txBox="1"/>
          <p:nvPr/>
        </p:nvSpPr>
        <p:spPr>
          <a:xfrm>
            <a:off x="5807413" y="1859588"/>
            <a:ext cx="19221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b="1">
                <a:solidFill>
                  <a:schemeClr val="accent2"/>
                </a:solidFill>
                <a:latin typeface="Josefin Sans"/>
                <a:ea typeface="Josefin Sans"/>
                <a:cs typeface="Josefin Sans"/>
                <a:sym typeface="Josefin Sans"/>
              </a:rPr>
              <a:t>Mars</a:t>
            </a:r>
            <a:endParaRPr sz="2700" b="1">
              <a:solidFill>
                <a:schemeClr val="accent2"/>
              </a:solidFill>
              <a:latin typeface="Josefin Sans"/>
              <a:ea typeface="Josefin Sans"/>
              <a:cs typeface="Josefin Sans"/>
              <a:sym typeface="Josefin Sans"/>
            </a:endParaRPr>
          </a:p>
        </p:txBody>
      </p:sp>
      <p:sp>
        <p:nvSpPr>
          <p:cNvPr id="741" name="Google Shape;741;p46"/>
          <p:cNvSpPr txBox="1"/>
          <p:nvPr/>
        </p:nvSpPr>
        <p:spPr>
          <a:xfrm>
            <a:off x="5940249" y="2178725"/>
            <a:ext cx="1789200" cy="6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Despite being red, Mars is a cold</a:t>
            </a:r>
            <a:endParaRPr>
              <a:solidFill>
                <a:schemeClr val="dk2"/>
              </a:solidFill>
              <a:latin typeface="Open Sans"/>
              <a:ea typeface="Open Sans"/>
              <a:cs typeface="Open Sans"/>
              <a:sym typeface="Open Sans"/>
            </a:endParaRPr>
          </a:p>
        </p:txBody>
      </p:sp>
      <p:sp>
        <p:nvSpPr>
          <p:cNvPr id="742" name="Google Shape;742;p46"/>
          <p:cNvSpPr txBox="1"/>
          <p:nvPr/>
        </p:nvSpPr>
        <p:spPr>
          <a:xfrm>
            <a:off x="5807388" y="3409575"/>
            <a:ext cx="19221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b="1">
                <a:solidFill>
                  <a:schemeClr val="dk1"/>
                </a:solidFill>
                <a:latin typeface="Josefin Sans"/>
                <a:ea typeface="Josefin Sans"/>
                <a:cs typeface="Josefin Sans"/>
                <a:sym typeface="Josefin Sans"/>
              </a:rPr>
              <a:t>Neptune</a:t>
            </a:r>
            <a:endParaRPr sz="2700" b="1">
              <a:solidFill>
                <a:schemeClr val="dk1"/>
              </a:solidFill>
              <a:latin typeface="Josefin Sans"/>
              <a:ea typeface="Josefin Sans"/>
              <a:cs typeface="Josefin Sans"/>
              <a:sym typeface="Josefin Sans"/>
            </a:endParaRPr>
          </a:p>
        </p:txBody>
      </p:sp>
      <p:sp>
        <p:nvSpPr>
          <p:cNvPr id="743" name="Google Shape;743;p46"/>
          <p:cNvSpPr txBox="1"/>
          <p:nvPr/>
        </p:nvSpPr>
        <p:spPr>
          <a:xfrm>
            <a:off x="5940249" y="3728704"/>
            <a:ext cx="1789200" cy="6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It’s the 8th planet from the Sun</a:t>
            </a:r>
            <a:endParaRPr>
              <a:solidFill>
                <a:schemeClr val="dk2"/>
              </a:solidFill>
              <a:latin typeface="Open Sans"/>
              <a:ea typeface="Open Sans"/>
              <a:cs typeface="Open Sans"/>
              <a:sym typeface="Open Sans"/>
            </a:endParaRPr>
          </a:p>
        </p:txBody>
      </p:sp>
      <p:grpSp>
        <p:nvGrpSpPr>
          <p:cNvPr id="744" name="Google Shape;744;p46"/>
          <p:cNvGrpSpPr/>
          <p:nvPr/>
        </p:nvGrpSpPr>
        <p:grpSpPr>
          <a:xfrm>
            <a:off x="3584259" y="2134610"/>
            <a:ext cx="318635" cy="387693"/>
            <a:chOff x="-24709100" y="3888875"/>
            <a:chExt cx="243400" cy="296175"/>
          </a:xfrm>
        </p:grpSpPr>
        <p:sp>
          <p:nvSpPr>
            <p:cNvPr id="745" name="Google Shape;745;p46"/>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6"/>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6"/>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 name="Google Shape;748;p46"/>
          <p:cNvSpPr/>
          <p:nvPr/>
        </p:nvSpPr>
        <p:spPr>
          <a:xfrm>
            <a:off x="5211831" y="3652781"/>
            <a:ext cx="412465" cy="37846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46"/>
          <p:cNvGrpSpPr/>
          <p:nvPr/>
        </p:nvGrpSpPr>
        <p:grpSpPr>
          <a:xfrm>
            <a:off x="5224202" y="2145956"/>
            <a:ext cx="387723" cy="365015"/>
            <a:chOff x="-23615075" y="3906200"/>
            <a:chExt cx="296175" cy="278850"/>
          </a:xfrm>
        </p:grpSpPr>
        <p:sp>
          <p:nvSpPr>
            <p:cNvPr id="750" name="Google Shape;750;p46"/>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6"/>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6"/>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 name="Google Shape;753;p46"/>
          <p:cNvSpPr/>
          <p:nvPr/>
        </p:nvSpPr>
        <p:spPr>
          <a:xfrm>
            <a:off x="3508758" y="3607244"/>
            <a:ext cx="469636" cy="46953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6"/>
          <p:cNvSpPr txBox="1"/>
          <p:nvPr/>
        </p:nvSpPr>
        <p:spPr>
          <a:xfrm flipH="1">
            <a:off x="281350" y="1644575"/>
            <a:ext cx="11988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Josefin Sans"/>
                <a:ea typeface="Josefin Sans"/>
                <a:cs typeface="Josefin Sans"/>
                <a:sym typeface="Josefin Sans"/>
              </a:rPr>
              <a:t>30%</a:t>
            </a:r>
            <a:endParaRPr sz="3000" b="1">
              <a:solidFill>
                <a:schemeClr val="dk1"/>
              </a:solidFill>
              <a:latin typeface="Josefin Sans"/>
              <a:ea typeface="Josefin Sans"/>
              <a:cs typeface="Josefin Sans"/>
              <a:sym typeface="Josefin Sans"/>
            </a:endParaRPr>
          </a:p>
        </p:txBody>
      </p:sp>
      <p:sp>
        <p:nvSpPr>
          <p:cNvPr id="755" name="Google Shape;755;p46"/>
          <p:cNvSpPr txBox="1"/>
          <p:nvPr/>
        </p:nvSpPr>
        <p:spPr>
          <a:xfrm flipH="1">
            <a:off x="7624900" y="1637438"/>
            <a:ext cx="11988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Josefin Sans"/>
                <a:ea typeface="Josefin Sans"/>
                <a:cs typeface="Josefin Sans"/>
                <a:sym typeface="Josefin Sans"/>
              </a:rPr>
              <a:t>20%</a:t>
            </a:r>
            <a:endParaRPr sz="3000" b="1">
              <a:solidFill>
                <a:schemeClr val="accent2"/>
              </a:solidFill>
              <a:latin typeface="Josefin Sans"/>
              <a:ea typeface="Josefin Sans"/>
              <a:cs typeface="Josefin Sans"/>
              <a:sym typeface="Josefin Sans"/>
            </a:endParaRPr>
          </a:p>
        </p:txBody>
      </p:sp>
      <p:sp>
        <p:nvSpPr>
          <p:cNvPr id="756" name="Google Shape;756;p46"/>
          <p:cNvSpPr txBox="1"/>
          <p:nvPr/>
        </p:nvSpPr>
        <p:spPr>
          <a:xfrm flipH="1">
            <a:off x="281350" y="3257950"/>
            <a:ext cx="11988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Josefin Sans"/>
                <a:ea typeface="Josefin Sans"/>
                <a:cs typeface="Josefin Sans"/>
                <a:sym typeface="Josefin Sans"/>
              </a:rPr>
              <a:t>10%</a:t>
            </a:r>
            <a:endParaRPr sz="3000" b="1">
              <a:solidFill>
                <a:schemeClr val="accent2"/>
              </a:solidFill>
              <a:latin typeface="Josefin Sans"/>
              <a:ea typeface="Josefin Sans"/>
              <a:cs typeface="Josefin Sans"/>
              <a:sym typeface="Josefin Sans"/>
            </a:endParaRPr>
          </a:p>
        </p:txBody>
      </p:sp>
      <p:sp>
        <p:nvSpPr>
          <p:cNvPr id="757" name="Google Shape;757;p46"/>
          <p:cNvSpPr txBox="1"/>
          <p:nvPr/>
        </p:nvSpPr>
        <p:spPr>
          <a:xfrm flipH="1">
            <a:off x="7624900" y="3206413"/>
            <a:ext cx="11988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Josefin Sans"/>
                <a:ea typeface="Josefin Sans"/>
                <a:cs typeface="Josefin Sans"/>
                <a:sym typeface="Josefin Sans"/>
              </a:rPr>
              <a:t>40%</a:t>
            </a:r>
            <a:endParaRPr sz="3000" b="1">
              <a:solidFill>
                <a:schemeClr val="dk1"/>
              </a:solidFill>
              <a:latin typeface="Josefin Sans"/>
              <a:ea typeface="Josefin Sans"/>
              <a:cs typeface="Josefin Sans"/>
              <a:sym typeface="Josefi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49"/>
          <p:cNvSpPr txBox="1">
            <a:spLocks noGrp="1"/>
          </p:cNvSpPr>
          <p:nvPr>
            <p:ph type="title"/>
          </p:nvPr>
        </p:nvSpPr>
        <p:spPr>
          <a:xfrm flipH="1">
            <a:off x="959002" y="2019725"/>
            <a:ext cx="3931200" cy="6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Desktop Software</a:t>
            </a:r>
            <a:endParaRPr/>
          </a:p>
        </p:txBody>
      </p:sp>
      <p:sp>
        <p:nvSpPr>
          <p:cNvPr id="800" name="Google Shape;800;p49"/>
          <p:cNvSpPr txBox="1">
            <a:spLocks noGrp="1"/>
          </p:cNvSpPr>
          <p:nvPr>
            <p:ph type="subTitle" idx="1"/>
          </p:nvPr>
        </p:nvSpPr>
        <p:spPr>
          <a:xfrm flipH="1">
            <a:off x="959090" y="2565775"/>
            <a:ext cx="2998800" cy="55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replace the image on the screen with your own work</a:t>
            </a:r>
            <a:endParaRPr/>
          </a:p>
        </p:txBody>
      </p:sp>
      <p:grpSp>
        <p:nvGrpSpPr>
          <p:cNvPr id="801" name="Google Shape;801;p49"/>
          <p:cNvGrpSpPr/>
          <p:nvPr/>
        </p:nvGrpSpPr>
        <p:grpSpPr>
          <a:xfrm flipH="1">
            <a:off x="5052994" y="1369741"/>
            <a:ext cx="3017906" cy="2511937"/>
            <a:chOff x="649150" y="238125"/>
            <a:chExt cx="6249546" cy="5201775"/>
          </a:xfrm>
        </p:grpSpPr>
        <p:sp>
          <p:nvSpPr>
            <p:cNvPr id="802" name="Google Shape;802;p49"/>
            <p:cNvSpPr/>
            <p:nvPr/>
          </p:nvSpPr>
          <p:spPr>
            <a:xfrm>
              <a:off x="2850275" y="4488975"/>
              <a:ext cx="1849000" cy="810050"/>
            </a:xfrm>
            <a:custGeom>
              <a:avLst/>
              <a:gdLst/>
              <a:ahLst/>
              <a:cxnLst/>
              <a:rect l="l" t="t" r="r" b="b"/>
              <a:pathLst>
                <a:path w="73960" h="32402" extrusionOk="0">
                  <a:moveTo>
                    <a:pt x="7960" y="1"/>
                  </a:moveTo>
                  <a:cubicBezTo>
                    <a:pt x="5284" y="10848"/>
                    <a:pt x="2607" y="21625"/>
                    <a:pt x="1" y="32402"/>
                  </a:cubicBezTo>
                  <a:lnTo>
                    <a:pt x="73960" y="32402"/>
                  </a:lnTo>
                  <a:lnTo>
                    <a:pt x="660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2638975" y="5284925"/>
              <a:ext cx="2269850" cy="154975"/>
            </a:xfrm>
            <a:custGeom>
              <a:avLst/>
              <a:gdLst/>
              <a:ahLst/>
              <a:cxnLst/>
              <a:rect l="l" t="t" r="r" b="b"/>
              <a:pathLst>
                <a:path w="90794" h="6199" extrusionOk="0">
                  <a:moveTo>
                    <a:pt x="3875" y="0"/>
                  </a:moveTo>
                  <a:cubicBezTo>
                    <a:pt x="1761" y="0"/>
                    <a:pt x="1" y="2043"/>
                    <a:pt x="1" y="4508"/>
                  </a:cubicBezTo>
                  <a:lnTo>
                    <a:pt x="1" y="6199"/>
                  </a:lnTo>
                  <a:lnTo>
                    <a:pt x="90794" y="6199"/>
                  </a:lnTo>
                  <a:lnTo>
                    <a:pt x="90794" y="4508"/>
                  </a:lnTo>
                  <a:cubicBezTo>
                    <a:pt x="90794" y="2043"/>
                    <a:pt x="89103" y="0"/>
                    <a:pt x="869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649171" y="3870411"/>
              <a:ext cx="6249525" cy="905641"/>
            </a:xfrm>
            <a:custGeom>
              <a:avLst/>
              <a:gdLst/>
              <a:ahLst/>
              <a:cxnLst/>
              <a:rect l="l" t="t" r="r" b="b"/>
              <a:pathLst>
                <a:path w="249981" h="24091" extrusionOk="0">
                  <a:moveTo>
                    <a:pt x="0" y="1"/>
                  </a:moveTo>
                  <a:lnTo>
                    <a:pt x="0" y="17892"/>
                  </a:lnTo>
                  <a:cubicBezTo>
                    <a:pt x="0" y="21343"/>
                    <a:pt x="2817" y="24090"/>
                    <a:pt x="6198" y="24090"/>
                  </a:cubicBezTo>
                  <a:lnTo>
                    <a:pt x="243782" y="24090"/>
                  </a:lnTo>
                  <a:cubicBezTo>
                    <a:pt x="247233" y="24090"/>
                    <a:pt x="249980" y="21343"/>
                    <a:pt x="249980" y="17892"/>
                  </a:cubicBezTo>
                  <a:lnTo>
                    <a:pt x="2499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649150" y="238125"/>
              <a:ext cx="6249525" cy="3935675"/>
            </a:xfrm>
            <a:custGeom>
              <a:avLst/>
              <a:gdLst/>
              <a:ahLst/>
              <a:cxnLst/>
              <a:rect l="l" t="t" r="r" b="b"/>
              <a:pathLst>
                <a:path w="249981" h="157427" extrusionOk="0">
                  <a:moveTo>
                    <a:pt x="6198" y="0"/>
                  </a:moveTo>
                  <a:cubicBezTo>
                    <a:pt x="2817" y="0"/>
                    <a:pt x="0" y="2817"/>
                    <a:pt x="0" y="6198"/>
                  </a:cubicBezTo>
                  <a:lnTo>
                    <a:pt x="0" y="157427"/>
                  </a:lnTo>
                  <a:lnTo>
                    <a:pt x="249980" y="157427"/>
                  </a:lnTo>
                  <a:lnTo>
                    <a:pt x="249980" y="6198"/>
                  </a:lnTo>
                  <a:cubicBezTo>
                    <a:pt x="249980" y="2817"/>
                    <a:pt x="247233" y="0"/>
                    <a:pt x="2437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9"/>
            <p:cNvSpPr/>
            <p:nvPr/>
          </p:nvSpPr>
          <p:spPr>
            <a:xfrm>
              <a:off x="904475" y="481125"/>
              <a:ext cx="5738850" cy="3435575"/>
            </a:xfrm>
            <a:custGeom>
              <a:avLst/>
              <a:gdLst/>
              <a:ahLst/>
              <a:cxnLst/>
              <a:rect l="l" t="t" r="r" b="b"/>
              <a:pathLst>
                <a:path w="229554" h="137423" extrusionOk="0">
                  <a:moveTo>
                    <a:pt x="0" y="0"/>
                  </a:moveTo>
                  <a:lnTo>
                    <a:pt x="0" y="137423"/>
                  </a:lnTo>
                  <a:lnTo>
                    <a:pt x="229554" y="137423"/>
                  </a:lnTo>
                  <a:lnTo>
                    <a:pt x="2295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07" name="Google Shape;807;p49"/>
          <p:cNvPicPr preferRelativeResize="0"/>
          <p:nvPr/>
        </p:nvPicPr>
        <p:blipFill rotWithShape="1">
          <a:blip r:embed="rId3">
            <a:alphaModFix/>
          </a:blip>
          <a:srcRect l="2883" r="2883"/>
          <a:stretch/>
        </p:blipFill>
        <p:spPr>
          <a:xfrm>
            <a:off x="5168240" y="1483425"/>
            <a:ext cx="2787300" cy="16638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50"/>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Patient Satisfaction</a:t>
            </a:r>
            <a:endParaRPr/>
          </a:p>
        </p:txBody>
      </p:sp>
      <p:sp>
        <p:nvSpPr>
          <p:cNvPr id="813" name="Google Shape;813;p50"/>
          <p:cNvSpPr txBox="1"/>
          <p:nvPr/>
        </p:nvSpPr>
        <p:spPr>
          <a:xfrm>
            <a:off x="1418634" y="1304463"/>
            <a:ext cx="2066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1"/>
                </a:solidFill>
                <a:latin typeface="Josefin Sans"/>
                <a:ea typeface="Josefin Sans"/>
                <a:cs typeface="Josefin Sans"/>
                <a:sym typeface="Josefin Sans"/>
              </a:rPr>
              <a:t>Gender</a:t>
            </a:r>
            <a:endParaRPr sz="2700" b="1">
              <a:solidFill>
                <a:schemeClr val="dk1"/>
              </a:solidFill>
              <a:latin typeface="Josefin Sans"/>
              <a:ea typeface="Josefin Sans"/>
              <a:cs typeface="Josefin Sans"/>
              <a:sym typeface="Josefin Sans"/>
            </a:endParaRPr>
          </a:p>
        </p:txBody>
      </p:sp>
      <p:sp>
        <p:nvSpPr>
          <p:cNvPr id="814" name="Google Shape;814;p50"/>
          <p:cNvSpPr txBox="1"/>
          <p:nvPr/>
        </p:nvSpPr>
        <p:spPr>
          <a:xfrm>
            <a:off x="5045350" y="2182350"/>
            <a:ext cx="27882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 and it’s the second planet </a:t>
            </a:r>
            <a:endParaRPr>
              <a:solidFill>
                <a:schemeClr val="dk2"/>
              </a:solidFill>
              <a:latin typeface="Open Sans"/>
              <a:ea typeface="Open Sans"/>
              <a:cs typeface="Open Sans"/>
              <a:sym typeface="Open Sans"/>
            </a:endParaRPr>
          </a:p>
        </p:txBody>
      </p:sp>
      <p:sp>
        <p:nvSpPr>
          <p:cNvPr id="815" name="Google Shape;815;p50"/>
          <p:cNvSpPr txBox="1"/>
          <p:nvPr/>
        </p:nvSpPr>
        <p:spPr>
          <a:xfrm>
            <a:off x="5948950" y="2866950"/>
            <a:ext cx="18846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b="1">
                <a:solidFill>
                  <a:schemeClr val="dk1"/>
                </a:solidFill>
                <a:latin typeface="Josefin Sans"/>
                <a:ea typeface="Josefin Sans"/>
                <a:cs typeface="Josefin Sans"/>
                <a:sym typeface="Josefin Sans"/>
              </a:rPr>
              <a:t>Mars</a:t>
            </a:r>
            <a:endParaRPr sz="2700" b="1">
              <a:solidFill>
                <a:schemeClr val="dk1"/>
              </a:solidFill>
              <a:latin typeface="Josefin Sans"/>
              <a:ea typeface="Josefin Sans"/>
              <a:cs typeface="Josefin Sans"/>
              <a:sym typeface="Josefin Sans"/>
            </a:endParaRPr>
          </a:p>
        </p:txBody>
      </p:sp>
      <p:sp>
        <p:nvSpPr>
          <p:cNvPr id="816" name="Google Shape;816;p50"/>
          <p:cNvSpPr txBox="1"/>
          <p:nvPr/>
        </p:nvSpPr>
        <p:spPr>
          <a:xfrm>
            <a:off x="5045350" y="3172125"/>
            <a:ext cx="27882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Despite being red, Mars is a cold place, not hot</a:t>
            </a:r>
            <a:endParaRPr>
              <a:solidFill>
                <a:schemeClr val="dk2"/>
              </a:solidFill>
              <a:latin typeface="Open Sans"/>
              <a:ea typeface="Open Sans"/>
              <a:cs typeface="Open Sans"/>
              <a:sym typeface="Open Sans"/>
            </a:endParaRPr>
          </a:p>
        </p:txBody>
      </p:sp>
      <p:sp>
        <p:nvSpPr>
          <p:cNvPr id="817" name="Google Shape;817;p50"/>
          <p:cNvSpPr txBox="1"/>
          <p:nvPr/>
        </p:nvSpPr>
        <p:spPr>
          <a:xfrm>
            <a:off x="5948950" y="1878300"/>
            <a:ext cx="18846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b="1">
                <a:solidFill>
                  <a:schemeClr val="dk1"/>
                </a:solidFill>
                <a:latin typeface="Josefin Sans"/>
                <a:ea typeface="Josefin Sans"/>
                <a:cs typeface="Josefin Sans"/>
                <a:sym typeface="Josefin Sans"/>
              </a:rPr>
              <a:t>Venus</a:t>
            </a:r>
            <a:endParaRPr sz="2700" b="1">
              <a:solidFill>
                <a:schemeClr val="dk1"/>
              </a:solidFill>
              <a:latin typeface="Josefin Sans"/>
              <a:ea typeface="Josefin Sans"/>
              <a:cs typeface="Josefin Sans"/>
              <a:sym typeface="Josefin Sans"/>
            </a:endParaRPr>
          </a:p>
        </p:txBody>
      </p:sp>
      <p:sp>
        <p:nvSpPr>
          <p:cNvPr id="818" name="Google Shape;818;p50"/>
          <p:cNvSpPr txBox="1"/>
          <p:nvPr/>
        </p:nvSpPr>
        <p:spPr>
          <a:xfrm>
            <a:off x="1723650" y="3220525"/>
            <a:ext cx="1464000" cy="48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1"/>
                </a:solidFill>
                <a:latin typeface="Josefin Sans"/>
                <a:ea typeface="Josefin Sans"/>
                <a:cs typeface="Josefin Sans"/>
                <a:sym typeface="Josefin Sans"/>
              </a:rPr>
              <a:t>Age</a:t>
            </a:r>
            <a:endParaRPr sz="2700" b="1">
              <a:solidFill>
                <a:schemeClr val="dk1"/>
              </a:solidFill>
              <a:latin typeface="Josefin Sans"/>
              <a:ea typeface="Josefin Sans"/>
              <a:cs typeface="Josefin Sans"/>
              <a:sym typeface="Josefin Sans"/>
            </a:endParaRPr>
          </a:p>
        </p:txBody>
      </p:sp>
      <p:sp>
        <p:nvSpPr>
          <p:cNvPr id="819" name="Google Shape;819;p50"/>
          <p:cNvSpPr txBox="1"/>
          <p:nvPr/>
        </p:nvSpPr>
        <p:spPr>
          <a:xfrm>
            <a:off x="3481474" y="2019100"/>
            <a:ext cx="1228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accent2"/>
                </a:solidFill>
                <a:latin typeface="Josefin Sans"/>
                <a:ea typeface="Josefin Sans"/>
                <a:cs typeface="Josefin Sans"/>
                <a:sym typeface="Josefin Sans"/>
              </a:rPr>
              <a:t>75%</a:t>
            </a:r>
            <a:endParaRPr sz="2700" b="1">
              <a:solidFill>
                <a:schemeClr val="accent2"/>
              </a:solidFill>
              <a:latin typeface="Josefin Sans"/>
              <a:ea typeface="Josefin Sans"/>
              <a:cs typeface="Josefin Sans"/>
              <a:sym typeface="Josefin Sans"/>
            </a:endParaRPr>
          </a:p>
        </p:txBody>
      </p:sp>
      <p:sp>
        <p:nvSpPr>
          <p:cNvPr id="820" name="Google Shape;820;p50"/>
          <p:cNvSpPr txBox="1"/>
          <p:nvPr/>
        </p:nvSpPr>
        <p:spPr>
          <a:xfrm>
            <a:off x="3481474" y="2722525"/>
            <a:ext cx="1228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accent2"/>
                </a:solidFill>
                <a:latin typeface="Josefin Sans"/>
                <a:ea typeface="Josefin Sans"/>
                <a:cs typeface="Josefin Sans"/>
                <a:sym typeface="Josefin Sans"/>
              </a:rPr>
              <a:t>50%</a:t>
            </a:r>
            <a:endParaRPr sz="2700" b="1">
              <a:solidFill>
                <a:schemeClr val="accent2"/>
              </a:solidFill>
              <a:latin typeface="Josefin Sans"/>
              <a:ea typeface="Josefin Sans"/>
              <a:cs typeface="Josefin Sans"/>
              <a:sym typeface="Josefin Sans"/>
            </a:endParaRPr>
          </a:p>
        </p:txBody>
      </p:sp>
      <p:sp>
        <p:nvSpPr>
          <p:cNvPr id="821" name="Google Shape;821;p50"/>
          <p:cNvSpPr txBox="1"/>
          <p:nvPr/>
        </p:nvSpPr>
        <p:spPr>
          <a:xfrm>
            <a:off x="376074" y="3766700"/>
            <a:ext cx="1228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accent2"/>
                </a:solidFill>
                <a:latin typeface="Josefin Sans"/>
                <a:ea typeface="Josefin Sans"/>
                <a:cs typeface="Josefin Sans"/>
                <a:sym typeface="Josefin Sans"/>
              </a:rPr>
              <a:t>20-35</a:t>
            </a:r>
            <a:endParaRPr sz="2700" b="1">
              <a:solidFill>
                <a:schemeClr val="accent2"/>
              </a:solidFill>
              <a:latin typeface="Josefin Sans"/>
              <a:ea typeface="Josefin Sans"/>
              <a:cs typeface="Josefin Sans"/>
              <a:sym typeface="Josefin Sans"/>
            </a:endParaRPr>
          </a:p>
        </p:txBody>
      </p:sp>
      <p:sp>
        <p:nvSpPr>
          <p:cNvPr id="822" name="Google Shape;822;p50"/>
          <p:cNvSpPr txBox="1"/>
          <p:nvPr/>
        </p:nvSpPr>
        <p:spPr>
          <a:xfrm>
            <a:off x="376074" y="4294088"/>
            <a:ext cx="1228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accent2"/>
                </a:solidFill>
                <a:latin typeface="Josefin Sans"/>
                <a:ea typeface="Josefin Sans"/>
                <a:cs typeface="Josefin Sans"/>
                <a:sym typeface="Josefin Sans"/>
              </a:rPr>
              <a:t>36-60</a:t>
            </a:r>
            <a:endParaRPr sz="2700" b="1">
              <a:solidFill>
                <a:schemeClr val="accent2"/>
              </a:solidFill>
              <a:latin typeface="Josefin Sans"/>
              <a:ea typeface="Josefin Sans"/>
              <a:cs typeface="Josefin Sans"/>
              <a:sym typeface="Josefin Sans"/>
            </a:endParaRPr>
          </a:p>
        </p:txBody>
      </p:sp>
      <p:sp>
        <p:nvSpPr>
          <p:cNvPr id="823" name="Google Shape;823;p50"/>
          <p:cNvSpPr txBox="1"/>
          <p:nvPr/>
        </p:nvSpPr>
        <p:spPr>
          <a:xfrm>
            <a:off x="5659250" y="1304475"/>
            <a:ext cx="26751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1"/>
                </a:solidFill>
                <a:latin typeface="Josefin Sans"/>
                <a:ea typeface="Josefin Sans"/>
                <a:cs typeface="Josefin Sans"/>
                <a:sym typeface="Josefin Sans"/>
              </a:rPr>
              <a:t>Results</a:t>
            </a:r>
            <a:endParaRPr sz="2700" b="1">
              <a:solidFill>
                <a:schemeClr val="dk1"/>
              </a:solidFill>
              <a:latin typeface="Josefin Sans"/>
              <a:ea typeface="Josefin Sans"/>
              <a:cs typeface="Josefin Sans"/>
              <a:sym typeface="Josefin Sans"/>
            </a:endParaRPr>
          </a:p>
        </p:txBody>
      </p:sp>
      <p:sp>
        <p:nvSpPr>
          <p:cNvPr id="824" name="Google Shape;824;p50"/>
          <p:cNvSpPr/>
          <p:nvPr/>
        </p:nvSpPr>
        <p:spPr>
          <a:xfrm>
            <a:off x="1583050" y="3837950"/>
            <a:ext cx="214500" cy="21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0"/>
          <p:cNvSpPr/>
          <p:nvPr/>
        </p:nvSpPr>
        <p:spPr>
          <a:xfrm>
            <a:off x="1930900" y="3837950"/>
            <a:ext cx="214500" cy="21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0"/>
          <p:cNvSpPr/>
          <p:nvPr/>
        </p:nvSpPr>
        <p:spPr>
          <a:xfrm>
            <a:off x="2278750" y="383795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0"/>
          <p:cNvSpPr/>
          <p:nvPr/>
        </p:nvSpPr>
        <p:spPr>
          <a:xfrm>
            <a:off x="2626600" y="383795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0"/>
          <p:cNvSpPr/>
          <p:nvPr/>
        </p:nvSpPr>
        <p:spPr>
          <a:xfrm>
            <a:off x="2983675" y="383795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0"/>
          <p:cNvSpPr/>
          <p:nvPr/>
        </p:nvSpPr>
        <p:spPr>
          <a:xfrm>
            <a:off x="3331525" y="383795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0"/>
          <p:cNvSpPr/>
          <p:nvPr/>
        </p:nvSpPr>
        <p:spPr>
          <a:xfrm>
            <a:off x="1583050" y="4365350"/>
            <a:ext cx="214500" cy="21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0"/>
          <p:cNvSpPr/>
          <p:nvPr/>
        </p:nvSpPr>
        <p:spPr>
          <a:xfrm>
            <a:off x="1930900" y="4365350"/>
            <a:ext cx="214500" cy="21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0"/>
          <p:cNvSpPr/>
          <p:nvPr/>
        </p:nvSpPr>
        <p:spPr>
          <a:xfrm>
            <a:off x="2278750" y="4365350"/>
            <a:ext cx="214500" cy="21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0"/>
          <p:cNvSpPr/>
          <p:nvPr/>
        </p:nvSpPr>
        <p:spPr>
          <a:xfrm>
            <a:off x="2626600" y="4365350"/>
            <a:ext cx="214500" cy="21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0"/>
          <p:cNvSpPr/>
          <p:nvPr/>
        </p:nvSpPr>
        <p:spPr>
          <a:xfrm>
            <a:off x="2983675" y="4365350"/>
            <a:ext cx="214500" cy="21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0"/>
          <p:cNvSpPr/>
          <p:nvPr/>
        </p:nvSpPr>
        <p:spPr>
          <a:xfrm>
            <a:off x="3331525" y="436535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0"/>
          <p:cNvSpPr txBox="1"/>
          <p:nvPr/>
        </p:nvSpPr>
        <p:spPr>
          <a:xfrm>
            <a:off x="3407449" y="3766700"/>
            <a:ext cx="1228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accent2"/>
                </a:solidFill>
                <a:latin typeface="Josefin Sans"/>
                <a:ea typeface="Josefin Sans"/>
                <a:cs typeface="Josefin Sans"/>
                <a:sym typeface="Josefin Sans"/>
              </a:rPr>
              <a:t>25%</a:t>
            </a:r>
            <a:endParaRPr sz="2700" b="1">
              <a:solidFill>
                <a:schemeClr val="accent2"/>
              </a:solidFill>
              <a:latin typeface="Josefin Sans"/>
              <a:ea typeface="Josefin Sans"/>
              <a:cs typeface="Josefin Sans"/>
              <a:sym typeface="Josefin Sans"/>
            </a:endParaRPr>
          </a:p>
        </p:txBody>
      </p:sp>
      <p:sp>
        <p:nvSpPr>
          <p:cNvPr id="837" name="Google Shape;837;p50"/>
          <p:cNvSpPr txBox="1"/>
          <p:nvPr/>
        </p:nvSpPr>
        <p:spPr>
          <a:xfrm>
            <a:off x="3407449" y="4294088"/>
            <a:ext cx="12282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accent2"/>
                </a:solidFill>
                <a:latin typeface="Josefin Sans"/>
                <a:ea typeface="Josefin Sans"/>
                <a:cs typeface="Josefin Sans"/>
                <a:sym typeface="Josefin Sans"/>
              </a:rPr>
              <a:t>90%</a:t>
            </a:r>
            <a:endParaRPr sz="2700" b="1">
              <a:solidFill>
                <a:schemeClr val="accent2"/>
              </a:solidFill>
              <a:latin typeface="Josefin Sans"/>
              <a:ea typeface="Josefin Sans"/>
              <a:cs typeface="Josefin Sans"/>
              <a:sym typeface="Josefin Sans"/>
            </a:endParaRPr>
          </a:p>
        </p:txBody>
      </p:sp>
      <p:sp>
        <p:nvSpPr>
          <p:cNvPr id="838" name="Google Shape;838;p50"/>
          <p:cNvSpPr txBox="1"/>
          <p:nvPr/>
        </p:nvSpPr>
        <p:spPr>
          <a:xfrm>
            <a:off x="5948950" y="3823600"/>
            <a:ext cx="18846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700" b="1">
                <a:solidFill>
                  <a:schemeClr val="dk1"/>
                </a:solidFill>
                <a:latin typeface="Josefin Sans"/>
                <a:ea typeface="Josefin Sans"/>
                <a:cs typeface="Josefin Sans"/>
                <a:sym typeface="Josefin Sans"/>
              </a:rPr>
              <a:t>Mercury</a:t>
            </a:r>
            <a:endParaRPr sz="2700" b="1">
              <a:solidFill>
                <a:schemeClr val="dk1"/>
              </a:solidFill>
              <a:latin typeface="Josefin Sans"/>
              <a:ea typeface="Josefin Sans"/>
              <a:cs typeface="Josefin Sans"/>
              <a:sym typeface="Josefin Sans"/>
            </a:endParaRPr>
          </a:p>
        </p:txBody>
      </p:sp>
      <p:sp>
        <p:nvSpPr>
          <p:cNvPr id="839" name="Google Shape;839;p50"/>
          <p:cNvSpPr txBox="1"/>
          <p:nvPr/>
        </p:nvSpPr>
        <p:spPr>
          <a:xfrm>
            <a:off x="5045350" y="4128775"/>
            <a:ext cx="27882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Mercury is the closest planet to the Sun and the smallest one</a:t>
            </a:r>
            <a:endParaRPr>
              <a:solidFill>
                <a:schemeClr val="dk2"/>
              </a:solidFill>
              <a:latin typeface="Open Sans"/>
              <a:ea typeface="Open Sans"/>
              <a:cs typeface="Open Sans"/>
              <a:sym typeface="Open Sans"/>
            </a:endParaRPr>
          </a:p>
        </p:txBody>
      </p:sp>
      <p:grpSp>
        <p:nvGrpSpPr>
          <p:cNvPr id="840" name="Google Shape;840;p50"/>
          <p:cNvGrpSpPr/>
          <p:nvPr/>
        </p:nvGrpSpPr>
        <p:grpSpPr>
          <a:xfrm>
            <a:off x="568198" y="1924316"/>
            <a:ext cx="393502" cy="485416"/>
            <a:chOff x="3330525" y="4399275"/>
            <a:chExt cx="390650" cy="481850"/>
          </a:xfrm>
        </p:grpSpPr>
        <p:sp>
          <p:nvSpPr>
            <p:cNvPr id="841" name="Google Shape;841;p5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 name="Google Shape;842;p5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 name="Google Shape;843;p5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 name="Google Shape;844;p5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 name="Google Shape;845;p5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 name="Google Shape;846;p5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 name="Google Shape;847;p5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 name="Google Shape;848;p50"/>
          <p:cNvGrpSpPr/>
          <p:nvPr/>
        </p:nvGrpSpPr>
        <p:grpSpPr>
          <a:xfrm>
            <a:off x="568198" y="2658342"/>
            <a:ext cx="362362" cy="485391"/>
            <a:chOff x="3938800" y="4399275"/>
            <a:chExt cx="359700" cy="481825"/>
          </a:xfrm>
        </p:grpSpPr>
        <p:sp>
          <p:nvSpPr>
            <p:cNvPr id="849" name="Google Shape;849;p5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 name="Google Shape;850;p5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 name="Google Shape;851;p5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 name="Google Shape;852;p5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 name="Google Shape;853;p5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4" name="Google Shape;854;p50"/>
          <p:cNvSpPr/>
          <p:nvPr/>
        </p:nvSpPr>
        <p:spPr>
          <a:xfrm>
            <a:off x="1069950" y="2090350"/>
            <a:ext cx="2513100" cy="214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0"/>
          <p:cNvSpPr/>
          <p:nvPr/>
        </p:nvSpPr>
        <p:spPr>
          <a:xfrm>
            <a:off x="1069950" y="2793788"/>
            <a:ext cx="2513100" cy="214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0"/>
          <p:cNvSpPr/>
          <p:nvPr/>
        </p:nvSpPr>
        <p:spPr>
          <a:xfrm>
            <a:off x="1069950" y="2090350"/>
            <a:ext cx="2066100" cy="2145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0"/>
          <p:cNvSpPr/>
          <p:nvPr/>
        </p:nvSpPr>
        <p:spPr>
          <a:xfrm>
            <a:off x="1069950" y="2793788"/>
            <a:ext cx="1372200" cy="2145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0"/>
          <p:cNvSpPr txBox="1"/>
          <p:nvPr/>
        </p:nvSpPr>
        <p:spPr>
          <a:xfrm flipH="1">
            <a:off x="7649150" y="2019038"/>
            <a:ext cx="14730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4"/>
                </a:solidFill>
                <a:latin typeface="Josefin Sans"/>
                <a:ea typeface="Josefin Sans"/>
                <a:cs typeface="Josefin Sans"/>
                <a:sym typeface="Josefin Sans"/>
              </a:rPr>
              <a:t>01</a:t>
            </a:r>
            <a:endParaRPr sz="3000" b="1">
              <a:solidFill>
                <a:schemeClr val="accent4"/>
              </a:solidFill>
              <a:latin typeface="Josefin Sans"/>
              <a:ea typeface="Josefin Sans"/>
              <a:cs typeface="Josefin Sans"/>
              <a:sym typeface="Josefin Sans"/>
            </a:endParaRPr>
          </a:p>
        </p:txBody>
      </p:sp>
      <p:sp>
        <p:nvSpPr>
          <p:cNvPr id="859" name="Google Shape;859;p50"/>
          <p:cNvSpPr txBox="1"/>
          <p:nvPr/>
        </p:nvSpPr>
        <p:spPr>
          <a:xfrm flipH="1">
            <a:off x="7649150" y="2947288"/>
            <a:ext cx="14730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Josefin Sans"/>
                <a:ea typeface="Josefin Sans"/>
                <a:cs typeface="Josefin Sans"/>
                <a:sym typeface="Josefin Sans"/>
              </a:rPr>
              <a:t>02</a:t>
            </a:r>
            <a:endParaRPr sz="3000" b="1">
              <a:solidFill>
                <a:schemeClr val="dk1"/>
              </a:solidFill>
              <a:latin typeface="Josefin Sans"/>
              <a:ea typeface="Josefin Sans"/>
              <a:cs typeface="Josefin Sans"/>
              <a:sym typeface="Josefin Sans"/>
            </a:endParaRPr>
          </a:p>
        </p:txBody>
      </p:sp>
      <p:sp>
        <p:nvSpPr>
          <p:cNvPr id="860" name="Google Shape;860;p50"/>
          <p:cNvSpPr txBox="1"/>
          <p:nvPr/>
        </p:nvSpPr>
        <p:spPr>
          <a:xfrm flipH="1">
            <a:off x="7649150" y="3979963"/>
            <a:ext cx="1473000" cy="72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Josefin Sans"/>
                <a:ea typeface="Josefin Sans"/>
                <a:cs typeface="Josefin Sans"/>
                <a:sym typeface="Josefin Sans"/>
              </a:rPr>
              <a:t>03</a:t>
            </a:r>
            <a:endParaRPr sz="3000" b="1">
              <a:solidFill>
                <a:schemeClr val="accent2"/>
              </a:solidFill>
              <a:latin typeface="Josefin Sans"/>
              <a:ea typeface="Josefin Sans"/>
              <a:cs typeface="Josefin Sans"/>
              <a:sym typeface="Josefi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51"/>
          <p:cNvSpPr txBox="1">
            <a:spLocks noGrp="1"/>
          </p:cNvSpPr>
          <p:nvPr>
            <p:ph type="title"/>
          </p:nvPr>
        </p:nvSpPr>
        <p:spPr>
          <a:xfrm>
            <a:off x="2693850" y="363275"/>
            <a:ext cx="3756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Testimonial</a:t>
            </a:r>
            <a:endParaRPr/>
          </a:p>
        </p:txBody>
      </p:sp>
      <p:sp>
        <p:nvSpPr>
          <p:cNvPr id="866" name="Google Shape;866;p51"/>
          <p:cNvSpPr txBox="1">
            <a:spLocks noGrp="1"/>
          </p:cNvSpPr>
          <p:nvPr>
            <p:ph type="subTitle" idx="1"/>
          </p:nvPr>
        </p:nvSpPr>
        <p:spPr>
          <a:xfrm>
            <a:off x="4655852" y="1414900"/>
            <a:ext cx="3045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 36</a:t>
            </a:r>
            <a:endParaRPr/>
          </a:p>
        </p:txBody>
      </p:sp>
      <p:sp>
        <p:nvSpPr>
          <p:cNvPr id="867" name="Google Shape;867;p51"/>
          <p:cNvSpPr txBox="1">
            <a:spLocks noGrp="1"/>
          </p:cNvSpPr>
          <p:nvPr>
            <p:ph type="subTitle" idx="2"/>
          </p:nvPr>
        </p:nvSpPr>
        <p:spPr>
          <a:xfrm>
            <a:off x="4958476" y="1734025"/>
            <a:ext cx="2439900" cy="104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hot, even hotter than Mercury”</a:t>
            </a:r>
            <a:endParaRPr/>
          </a:p>
        </p:txBody>
      </p:sp>
      <p:sp>
        <p:nvSpPr>
          <p:cNvPr id="868" name="Google Shape;868;p51"/>
          <p:cNvSpPr txBox="1">
            <a:spLocks noGrp="1"/>
          </p:cNvSpPr>
          <p:nvPr>
            <p:ph type="subTitle" idx="3"/>
          </p:nvPr>
        </p:nvSpPr>
        <p:spPr>
          <a:xfrm>
            <a:off x="1442838" y="1414900"/>
            <a:ext cx="3045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 25</a:t>
            </a:r>
            <a:endParaRPr/>
          </a:p>
        </p:txBody>
      </p:sp>
      <p:sp>
        <p:nvSpPr>
          <p:cNvPr id="869" name="Google Shape;869;p51"/>
          <p:cNvSpPr txBox="1">
            <a:spLocks noGrp="1"/>
          </p:cNvSpPr>
          <p:nvPr>
            <p:ph type="subTitle" idx="4"/>
          </p:nvPr>
        </p:nvSpPr>
        <p:spPr>
          <a:xfrm>
            <a:off x="1745688" y="1734025"/>
            <a:ext cx="2439900" cy="104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the closest planet to the Sun and it’s only a bit larger than the Moon”</a:t>
            </a:r>
            <a:endParaRPr/>
          </a:p>
        </p:txBody>
      </p:sp>
      <p:sp>
        <p:nvSpPr>
          <p:cNvPr id="870" name="Google Shape;870;p51"/>
          <p:cNvSpPr txBox="1">
            <a:spLocks noGrp="1"/>
          </p:cNvSpPr>
          <p:nvPr>
            <p:ph type="subTitle" idx="5"/>
          </p:nvPr>
        </p:nvSpPr>
        <p:spPr>
          <a:xfrm>
            <a:off x="4655812" y="3160150"/>
            <a:ext cx="3045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Helena Smith, 58</a:t>
            </a:r>
            <a:endParaRPr/>
          </a:p>
        </p:txBody>
      </p:sp>
      <p:sp>
        <p:nvSpPr>
          <p:cNvPr id="871" name="Google Shape;871;p51"/>
          <p:cNvSpPr txBox="1">
            <a:spLocks noGrp="1"/>
          </p:cNvSpPr>
          <p:nvPr>
            <p:ph type="subTitle" idx="6"/>
          </p:nvPr>
        </p:nvSpPr>
        <p:spPr>
          <a:xfrm>
            <a:off x="4958476" y="3479274"/>
            <a:ext cx="2439900" cy="104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composed mostly of hydrogen and helium”</a:t>
            </a:r>
            <a:endParaRPr/>
          </a:p>
        </p:txBody>
      </p:sp>
      <p:sp>
        <p:nvSpPr>
          <p:cNvPr id="872" name="Google Shape;872;p51"/>
          <p:cNvSpPr txBox="1">
            <a:spLocks noGrp="1"/>
          </p:cNvSpPr>
          <p:nvPr>
            <p:ph type="subTitle" idx="7"/>
          </p:nvPr>
        </p:nvSpPr>
        <p:spPr>
          <a:xfrm>
            <a:off x="1442838" y="3160150"/>
            <a:ext cx="3045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Fred Blogs, 31</a:t>
            </a:r>
            <a:endParaRPr b="0">
              <a:solidFill>
                <a:srgbClr val="5A2B66"/>
              </a:solidFill>
              <a:latin typeface="Bebas Neue"/>
              <a:ea typeface="Bebas Neue"/>
              <a:cs typeface="Bebas Neue"/>
              <a:sym typeface="Bebas Neue"/>
            </a:endParaRPr>
          </a:p>
        </p:txBody>
      </p:sp>
      <p:sp>
        <p:nvSpPr>
          <p:cNvPr id="873" name="Google Shape;873;p51"/>
          <p:cNvSpPr txBox="1">
            <a:spLocks noGrp="1"/>
          </p:cNvSpPr>
          <p:nvPr>
            <p:ph type="subTitle" idx="8"/>
          </p:nvPr>
        </p:nvSpPr>
        <p:spPr>
          <a:xfrm>
            <a:off x="1745688" y="3479274"/>
            <a:ext cx="2439900" cy="104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 It’s full of iron oxide dust”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52"/>
          <p:cNvSpPr txBox="1">
            <a:spLocks noGrp="1"/>
          </p:cNvSpPr>
          <p:nvPr>
            <p:ph type="title"/>
          </p:nvPr>
        </p:nvSpPr>
        <p:spPr>
          <a:xfrm>
            <a:off x="2129125" y="363275"/>
            <a:ext cx="488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Quality improvement measures</a:t>
            </a:r>
            <a:endParaRPr/>
          </a:p>
        </p:txBody>
      </p:sp>
      <p:graphicFrame>
        <p:nvGraphicFramePr>
          <p:cNvPr id="879" name="Google Shape;879;p52"/>
          <p:cNvGraphicFramePr/>
          <p:nvPr/>
        </p:nvGraphicFramePr>
        <p:xfrm>
          <a:off x="1532650" y="1636350"/>
          <a:ext cx="6078750" cy="2774150"/>
        </p:xfrm>
        <a:graphic>
          <a:graphicData uri="http://schemas.openxmlformats.org/drawingml/2006/table">
            <a:tbl>
              <a:tblPr>
                <a:noFill/>
                <a:tableStyleId>{7BE0325F-7B3A-4596-82BF-B354B08E7F58}</a:tableStyleId>
              </a:tblPr>
              <a:tblGrid>
                <a:gridCol w="1407150">
                  <a:extLst>
                    <a:ext uri="{9D8B030D-6E8A-4147-A177-3AD203B41FA5}">
                      <a16:colId xmlns:a16="http://schemas.microsoft.com/office/drawing/2014/main" val="20000"/>
                    </a:ext>
                  </a:extLst>
                </a:gridCol>
                <a:gridCol w="1167900">
                  <a:extLst>
                    <a:ext uri="{9D8B030D-6E8A-4147-A177-3AD203B41FA5}">
                      <a16:colId xmlns:a16="http://schemas.microsoft.com/office/drawing/2014/main" val="20001"/>
                    </a:ext>
                  </a:extLst>
                </a:gridCol>
                <a:gridCol w="1167900">
                  <a:extLst>
                    <a:ext uri="{9D8B030D-6E8A-4147-A177-3AD203B41FA5}">
                      <a16:colId xmlns:a16="http://schemas.microsoft.com/office/drawing/2014/main" val="20002"/>
                    </a:ext>
                  </a:extLst>
                </a:gridCol>
                <a:gridCol w="1167900">
                  <a:extLst>
                    <a:ext uri="{9D8B030D-6E8A-4147-A177-3AD203B41FA5}">
                      <a16:colId xmlns:a16="http://schemas.microsoft.com/office/drawing/2014/main" val="20003"/>
                    </a:ext>
                  </a:extLst>
                </a:gridCol>
                <a:gridCol w="1167900">
                  <a:extLst>
                    <a:ext uri="{9D8B030D-6E8A-4147-A177-3AD203B41FA5}">
                      <a16:colId xmlns:a16="http://schemas.microsoft.com/office/drawing/2014/main" val="20004"/>
                    </a:ext>
                  </a:extLst>
                </a:gridCol>
              </a:tblGrid>
              <a:tr h="407200">
                <a:tc>
                  <a:txBody>
                    <a:bodyPr/>
                    <a:lstStyle/>
                    <a:p>
                      <a:pPr marL="0" lvl="0" indent="0" algn="ctr" rtl="0">
                        <a:spcBef>
                          <a:spcPts val="0"/>
                        </a:spcBef>
                        <a:spcAft>
                          <a:spcPts val="0"/>
                        </a:spcAft>
                        <a:buNone/>
                      </a:pPr>
                      <a:endParaRPr sz="2000">
                        <a:solidFill>
                          <a:schemeClr val="dk1"/>
                        </a:solidFill>
                        <a:latin typeface="Bebas Neue"/>
                        <a:ea typeface="Bebas Neue"/>
                        <a:cs typeface="Bebas Neue"/>
                        <a:sym typeface="Bebas Neue"/>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dk1"/>
                          </a:solidFill>
                          <a:latin typeface="Josefin Sans"/>
                          <a:ea typeface="Josefin Sans"/>
                          <a:cs typeface="Josefin Sans"/>
                          <a:sym typeface="Josefin Sans"/>
                        </a:rPr>
                        <a:t>Venus</a:t>
                      </a:r>
                      <a:endParaRPr sz="2000" b="1">
                        <a:solidFill>
                          <a:schemeClr val="dk1"/>
                        </a:solidFill>
                        <a:latin typeface="Josefin Sans"/>
                        <a:ea typeface="Josefin Sans"/>
                        <a:cs typeface="Josefin Sans"/>
                        <a:sym typeface="Josefin Sans"/>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000" b="1">
                          <a:solidFill>
                            <a:schemeClr val="dk1"/>
                          </a:solidFill>
                          <a:latin typeface="Josefin Sans"/>
                          <a:ea typeface="Josefin Sans"/>
                          <a:cs typeface="Josefin Sans"/>
                          <a:sym typeface="Josefin Sans"/>
                        </a:rPr>
                        <a:t>Saturn</a:t>
                      </a:r>
                      <a:endParaRPr sz="2000" b="1">
                        <a:solidFill>
                          <a:schemeClr val="dk1"/>
                        </a:solidFill>
                        <a:latin typeface="Josefin Sans"/>
                        <a:ea typeface="Josefin Sans"/>
                        <a:cs typeface="Josefin Sans"/>
                        <a:sym typeface="Josefin Sans"/>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000" b="1">
                          <a:solidFill>
                            <a:schemeClr val="dk1"/>
                          </a:solidFill>
                          <a:latin typeface="Josefin Sans"/>
                          <a:ea typeface="Josefin Sans"/>
                          <a:cs typeface="Josefin Sans"/>
                          <a:sym typeface="Josefin Sans"/>
                        </a:rPr>
                        <a:t>Jupiter</a:t>
                      </a:r>
                      <a:endParaRPr sz="2000" b="1">
                        <a:solidFill>
                          <a:schemeClr val="dk1"/>
                        </a:solidFill>
                        <a:latin typeface="Josefin Sans"/>
                        <a:ea typeface="Josefin Sans"/>
                        <a:cs typeface="Josefin Sans"/>
                        <a:sym typeface="Josefin Sans"/>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000" b="1">
                          <a:solidFill>
                            <a:schemeClr val="dk1"/>
                          </a:solidFill>
                          <a:latin typeface="Josefin Sans"/>
                          <a:ea typeface="Josefin Sans"/>
                          <a:cs typeface="Josefin Sans"/>
                          <a:sym typeface="Josefin Sans"/>
                        </a:rPr>
                        <a:t>Mars</a:t>
                      </a:r>
                      <a:endParaRPr sz="2000" b="1">
                        <a:solidFill>
                          <a:schemeClr val="dk1"/>
                        </a:solidFill>
                        <a:latin typeface="Josefin Sans"/>
                        <a:ea typeface="Josefin Sans"/>
                        <a:cs typeface="Josefin Sans"/>
                        <a:sym typeface="Josefin Sans"/>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571625">
                <a:tc>
                  <a:txBody>
                    <a:bodyPr/>
                    <a:lstStyle/>
                    <a:p>
                      <a:pPr marL="0" lvl="0" indent="0" algn="ctr" rtl="0">
                        <a:spcBef>
                          <a:spcPts val="0"/>
                        </a:spcBef>
                        <a:spcAft>
                          <a:spcPts val="0"/>
                        </a:spcAft>
                        <a:buNone/>
                      </a:pPr>
                      <a:r>
                        <a:rPr lang="en" sz="1800" b="1">
                          <a:solidFill>
                            <a:schemeClr val="lt1"/>
                          </a:solidFill>
                          <a:latin typeface="Josefin Sans"/>
                          <a:ea typeface="Josefin Sans"/>
                          <a:cs typeface="Josefin Sans"/>
                          <a:sym typeface="Josefin Sans"/>
                        </a:rPr>
                        <a:t>Measure 1</a:t>
                      </a:r>
                      <a:endParaRPr sz="1800" b="1">
                        <a:solidFill>
                          <a:schemeClr val="lt1"/>
                        </a:solidFill>
                        <a:latin typeface="Josefin Sans"/>
                        <a:ea typeface="Josefin Sans"/>
                        <a:cs typeface="Josefin Sans"/>
                        <a:sym typeface="Josefin Sa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571625">
                <a:tc>
                  <a:txBody>
                    <a:bodyPr/>
                    <a:lstStyle/>
                    <a:p>
                      <a:pPr marL="0" lvl="0" indent="0" algn="ctr" rtl="0">
                        <a:spcBef>
                          <a:spcPts val="0"/>
                        </a:spcBef>
                        <a:spcAft>
                          <a:spcPts val="0"/>
                        </a:spcAft>
                        <a:buNone/>
                      </a:pPr>
                      <a:r>
                        <a:rPr lang="en" sz="1800" b="1">
                          <a:solidFill>
                            <a:schemeClr val="lt1"/>
                          </a:solidFill>
                          <a:latin typeface="Josefin Sans"/>
                          <a:ea typeface="Josefin Sans"/>
                          <a:cs typeface="Josefin Sans"/>
                          <a:sym typeface="Josefin Sans"/>
                        </a:rPr>
                        <a:t>Measure 2</a:t>
                      </a:r>
                      <a:endParaRPr sz="1800" b="1">
                        <a:solidFill>
                          <a:schemeClr val="lt1"/>
                        </a:solidFill>
                        <a:latin typeface="Josefin Sans"/>
                        <a:ea typeface="Josefin Sans"/>
                        <a:cs typeface="Josefin Sans"/>
                        <a:sym typeface="Josefin Sa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571625">
                <a:tc>
                  <a:txBody>
                    <a:bodyPr/>
                    <a:lstStyle/>
                    <a:p>
                      <a:pPr marL="0" lvl="0" indent="0" algn="ctr" rtl="0">
                        <a:spcBef>
                          <a:spcPts val="0"/>
                        </a:spcBef>
                        <a:spcAft>
                          <a:spcPts val="0"/>
                        </a:spcAft>
                        <a:buNone/>
                      </a:pPr>
                      <a:r>
                        <a:rPr lang="en" sz="1800" b="1">
                          <a:solidFill>
                            <a:schemeClr val="lt1"/>
                          </a:solidFill>
                          <a:latin typeface="Josefin Sans"/>
                          <a:ea typeface="Josefin Sans"/>
                          <a:cs typeface="Josefin Sans"/>
                          <a:sym typeface="Josefin Sans"/>
                        </a:rPr>
                        <a:t>Measure 3</a:t>
                      </a:r>
                      <a:endParaRPr sz="1800" b="1">
                        <a:solidFill>
                          <a:schemeClr val="lt1"/>
                        </a:solidFill>
                        <a:latin typeface="Josefin Sans"/>
                        <a:ea typeface="Josefin Sans"/>
                        <a:cs typeface="Josefin Sans"/>
                        <a:sym typeface="Josefin Sa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571625">
                <a:tc>
                  <a:txBody>
                    <a:bodyPr/>
                    <a:lstStyle/>
                    <a:p>
                      <a:pPr marL="0" lvl="0" indent="0" algn="ctr" rtl="0">
                        <a:spcBef>
                          <a:spcPts val="0"/>
                        </a:spcBef>
                        <a:spcAft>
                          <a:spcPts val="0"/>
                        </a:spcAft>
                        <a:buNone/>
                      </a:pPr>
                      <a:r>
                        <a:rPr lang="en" sz="1800" b="1">
                          <a:solidFill>
                            <a:schemeClr val="lt1"/>
                          </a:solidFill>
                          <a:latin typeface="Josefin Sans"/>
                          <a:ea typeface="Josefin Sans"/>
                          <a:cs typeface="Josefin Sans"/>
                          <a:sym typeface="Josefin Sans"/>
                        </a:rPr>
                        <a:t>Measure 4</a:t>
                      </a:r>
                      <a:endParaRPr sz="1800" b="1">
                        <a:solidFill>
                          <a:schemeClr val="lt1"/>
                        </a:solidFill>
                        <a:latin typeface="Josefin Sans"/>
                        <a:ea typeface="Josefin Sans"/>
                        <a:cs typeface="Josefin Sans"/>
                        <a:sym typeface="Josefin Sa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bl>
          </a:graphicData>
        </a:graphic>
      </p:graphicFrame>
      <p:grpSp>
        <p:nvGrpSpPr>
          <p:cNvPr id="880" name="Google Shape;880;p52"/>
          <p:cNvGrpSpPr/>
          <p:nvPr/>
        </p:nvGrpSpPr>
        <p:grpSpPr>
          <a:xfrm>
            <a:off x="3319618" y="2210799"/>
            <a:ext cx="382473" cy="382473"/>
            <a:chOff x="1492675" y="4992125"/>
            <a:chExt cx="481825" cy="481825"/>
          </a:xfrm>
        </p:grpSpPr>
        <p:sp>
          <p:nvSpPr>
            <p:cNvPr id="881" name="Google Shape;881;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 name="Google Shape;882;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 name="Google Shape;883;p52"/>
          <p:cNvGrpSpPr/>
          <p:nvPr/>
        </p:nvGrpSpPr>
        <p:grpSpPr>
          <a:xfrm>
            <a:off x="3319620" y="2786087"/>
            <a:ext cx="382473" cy="382473"/>
            <a:chOff x="2085525" y="4992125"/>
            <a:chExt cx="481825" cy="481825"/>
          </a:xfrm>
        </p:grpSpPr>
        <p:sp>
          <p:nvSpPr>
            <p:cNvPr id="884" name="Google Shape;884;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 name="Google Shape;885;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6" name="Google Shape;886;p52"/>
          <p:cNvGrpSpPr/>
          <p:nvPr/>
        </p:nvGrpSpPr>
        <p:grpSpPr>
          <a:xfrm>
            <a:off x="3319618" y="3361362"/>
            <a:ext cx="382473" cy="382473"/>
            <a:chOff x="1492675" y="4992125"/>
            <a:chExt cx="481825" cy="481825"/>
          </a:xfrm>
        </p:grpSpPr>
        <p:sp>
          <p:nvSpPr>
            <p:cNvPr id="887" name="Google Shape;887;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8" name="Google Shape;888;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9" name="Google Shape;889;p52"/>
          <p:cNvGrpSpPr/>
          <p:nvPr/>
        </p:nvGrpSpPr>
        <p:grpSpPr>
          <a:xfrm>
            <a:off x="3319620" y="3936662"/>
            <a:ext cx="382473" cy="382473"/>
            <a:chOff x="2085525" y="4992125"/>
            <a:chExt cx="481825" cy="481825"/>
          </a:xfrm>
        </p:grpSpPr>
        <p:sp>
          <p:nvSpPr>
            <p:cNvPr id="890" name="Google Shape;890;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 name="Google Shape;891;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 name="Google Shape;892;p52"/>
          <p:cNvGrpSpPr/>
          <p:nvPr/>
        </p:nvGrpSpPr>
        <p:grpSpPr>
          <a:xfrm>
            <a:off x="5674218" y="2210799"/>
            <a:ext cx="382473" cy="382473"/>
            <a:chOff x="1492675" y="4992125"/>
            <a:chExt cx="481825" cy="481825"/>
          </a:xfrm>
        </p:grpSpPr>
        <p:sp>
          <p:nvSpPr>
            <p:cNvPr id="893" name="Google Shape;893;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 name="Google Shape;894;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 name="Google Shape;895;p52"/>
          <p:cNvGrpSpPr/>
          <p:nvPr/>
        </p:nvGrpSpPr>
        <p:grpSpPr>
          <a:xfrm>
            <a:off x="5674220" y="2786087"/>
            <a:ext cx="382473" cy="382473"/>
            <a:chOff x="2085525" y="4992125"/>
            <a:chExt cx="481825" cy="481825"/>
          </a:xfrm>
        </p:grpSpPr>
        <p:sp>
          <p:nvSpPr>
            <p:cNvPr id="896" name="Google Shape;896;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 name="Google Shape;897;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 name="Google Shape;898;p52"/>
          <p:cNvGrpSpPr/>
          <p:nvPr/>
        </p:nvGrpSpPr>
        <p:grpSpPr>
          <a:xfrm>
            <a:off x="5674218" y="3361362"/>
            <a:ext cx="382473" cy="382473"/>
            <a:chOff x="1492675" y="4992125"/>
            <a:chExt cx="481825" cy="481825"/>
          </a:xfrm>
        </p:grpSpPr>
        <p:sp>
          <p:nvSpPr>
            <p:cNvPr id="899" name="Google Shape;899;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 name="Google Shape;900;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 name="Google Shape;901;p52"/>
          <p:cNvGrpSpPr/>
          <p:nvPr/>
        </p:nvGrpSpPr>
        <p:grpSpPr>
          <a:xfrm>
            <a:off x="5674220" y="3936662"/>
            <a:ext cx="382473" cy="382473"/>
            <a:chOff x="2085525" y="4992125"/>
            <a:chExt cx="481825" cy="481825"/>
          </a:xfrm>
        </p:grpSpPr>
        <p:sp>
          <p:nvSpPr>
            <p:cNvPr id="902" name="Google Shape;902;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 name="Google Shape;903;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 name="Google Shape;904;p52"/>
          <p:cNvGrpSpPr/>
          <p:nvPr/>
        </p:nvGrpSpPr>
        <p:grpSpPr>
          <a:xfrm>
            <a:off x="4496920" y="2210787"/>
            <a:ext cx="382473" cy="382473"/>
            <a:chOff x="2085525" y="4992125"/>
            <a:chExt cx="481825" cy="481825"/>
          </a:xfrm>
        </p:grpSpPr>
        <p:sp>
          <p:nvSpPr>
            <p:cNvPr id="905" name="Google Shape;905;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 name="Google Shape;906;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 name="Google Shape;907;p52"/>
          <p:cNvGrpSpPr/>
          <p:nvPr/>
        </p:nvGrpSpPr>
        <p:grpSpPr>
          <a:xfrm>
            <a:off x="4496918" y="2786074"/>
            <a:ext cx="382473" cy="382473"/>
            <a:chOff x="1492675" y="4992125"/>
            <a:chExt cx="481825" cy="481825"/>
          </a:xfrm>
        </p:grpSpPr>
        <p:sp>
          <p:nvSpPr>
            <p:cNvPr id="908" name="Google Shape;908;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 name="Google Shape;909;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 name="Google Shape;910;p52"/>
          <p:cNvGrpSpPr/>
          <p:nvPr/>
        </p:nvGrpSpPr>
        <p:grpSpPr>
          <a:xfrm>
            <a:off x="4496920" y="3361374"/>
            <a:ext cx="382473" cy="382473"/>
            <a:chOff x="2085525" y="4992125"/>
            <a:chExt cx="481825" cy="481825"/>
          </a:xfrm>
        </p:grpSpPr>
        <p:sp>
          <p:nvSpPr>
            <p:cNvPr id="911" name="Google Shape;911;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 name="Google Shape;912;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3" name="Google Shape;913;p52"/>
          <p:cNvGrpSpPr/>
          <p:nvPr/>
        </p:nvGrpSpPr>
        <p:grpSpPr>
          <a:xfrm>
            <a:off x="4496918" y="3936649"/>
            <a:ext cx="382473" cy="382473"/>
            <a:chOff x="1492675" y="4992125"/>
            <a:chExt cx="481825" cy="481825"/>
          </a:xfrm>
        </p:grpSpPr>
        <p:sp>
          <p:nvSpPr>
            <p:cNvPr id="914" name="Google Shape;914;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 name="Google Shape;915;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 name="Google Shape;916;p52"/>
          <p:cNvGrpSpPr/>
          <p:nvPr/>
        </p:nvGrpSpPr>
        <p:grpSpPr>
          <a:xfrm>
            <a:off x="6843545" y="2210787"/>
            <a:ext cx="382473" cy="382473"/>
            <a:chOff x="2085525" y="4992125"/>
            <a:chExt cx="481825" cy="481825"/>
          </a:xfrm>
        </p:grpSpPr>
        <p:sp>
          <p:nvSpPr>
            <p:cNvPr id="917" name="Google Shape;917;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 name="Google Shape;918;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 name="Google Shape;919;p52"/>
          <p:cNvGrpSpPr/>
          <p:nvPr/>
        </p:nvGrpSpPr>
        <p:grpSpPr>
          <a:xfrm>
            <a:off x="6843543" y="2786074"/>
            <a:ext cx="382473" cy="382473"/>
            <a:chOff x="1492675" y="4992125"/>
            <a:chExt cx="481825" cy="481825"/>
          </a:xfrm>
        </p:grpSpPr>
        <p:sp>
          <p:nvSpPr>
            <p:cNvPr id="920" name="Google Shape;920;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 name="Google Shape;921;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 name="Google Shape;922;p52"/>
          <p:cNvGrpSpPr/>
          <p:nvPr/>
        </p:nvGrpSpPr>
        <p:grpSpPr>
          <a:xfrm>
            <a:off x="6843545" y="3361374"/>
            <a:ext cx="382473" cy="382473"/>
            <a:chOff x="2085525" y="4992125"/>
            <a:chExt cx="481825" cy="481825"/>
          </a:xfrm>
        </p:grpSpPr>
        <p:sp>
          <p:nvSpPr>
            <p:cNvPr id="923" name="Google Shape;923;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 name="Google Shape;924;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 name="Google Shape;925;p52"/>
          <p:cNvGrpSpPr/>
          <p:nvPr/>
        </p:nvGrpSpPr>
        <p:grpSpPr>
          <a:xfrm>
            <a:off x="6843543" y="3936649"/>
            <a:ext cx="382473" cy="382473"/>
            <a:chOff x="1492675" y="4992125"/>
            <a:chExt cx="481825" cy="481825"/>
          </a:xfrm>
        </p:grpSpPr>
        <p:sp>
          <p:nvSpPr>
            <p:cNvPr id="926" name="Google Shape;926;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 name="Google Shape;927;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31"/>
        <p:cNvGrpSpPr/>
        <p:nvPr/>
      </p:nvGrpSpPr>
      <p:grpSpPr>
        <a:xfrm>
          <a:off x="0" y="0"/>
          <a:ext cx="0" cy="0"/>
          <a:chOff x="0" y="0"/>
          <a:chExt cx="0" cy="0"/>
        </a:xfrm>
      </p:grpSpPr>
      <p:sp>
        <p:nvSpPr>
          <p:cNvPr id="932" name="Google Shape;932;p53"/>
          <p:cNvSpPr txBox="1">
            <a:spLocks noGrp="1"/>
          </p:cNvSpPr>
          <p:nvPr>
            <p:ph type="title"/>
          </p:nvPr>
        </p:nvSpPr>
        <p:spPr>
          <a:xfrm>
            <a:off x="1388100" y="1076025"/>
            <a:ext cx="6367800" cy="283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55"/>
          <p:cNvSpPr txBox="1">
            <a:spLocks noGrp="1"/>
          </p:cNvSpPr>
          <p:nvPr>
            <p:ph type="title"/>
          </p:nvPr>
        </p:nvSpPr>
        <p:spPr>
          <a:xfrm>
            <a:off x="2129125" y="363275"/>
            <a:ext cx="488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Location Center</a:t>
            </a:r>
            <a:endParaRPr/>
          </a:p>
        </p:txBody>
      </p:sp>
      <p:grpSp>
        <p:nvGrpSpPr>
          <p:cNvPr id="964" name="Google Shape;964;p55"/>
          <p:cNvGrpSpPr/>
          <p:nvPr/>
        </p:nvGrpSpPr>
        <p:grpSpPr>
          <a:xfrm>
            <a:off x="3349515" y="1665832"/>
            <a:ext cx="5254480" cy="2799253"/>
            <a:chOff x="233350" y="949250"/>
            <a:chExt cx="7137300" cy="3802300"/>
          </a:xfrm>
        </p:grpSpPr>
        <p:sp>
          <p:nvSpPr>
            <p:cNvPr id="965" name="Google Shape;965;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 name="Google Shape;1016;p55"/>
          <p:cNvSpPr txBox="1"/>
          <p:nvPr/>
        </p:nvSpPr>
        <p:spPr>
          <a:xfrm flipH="1">
            <a:off x="907801" y="1621150"/>
            <a:ext cx="17730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Mars</a:t>
            </a:r>
            <a:endParaRPr sz="2700" b="1">
              <a:solidFill>
                <a:schemeClr val="dk1"/>
              </a:solidFill>
              <a:latin typeface="Josefin Sans"/>
              <a:ea typeface="Josefin Sans"/>
              <a:cs typeface="Josefin Sans"/>
              <a:sym typeface="Josefin Sans"/>
            </a:endParaRPr>
          </a:p>
        </p:txBody>
      </p:sp>
      <p:sp>
        <p:nvSpPr>
          <p:cNvPr id="1017" name="Google Shape;1017;p55"/>
          <p:cNvSpPr txBox="1"/>
          <p:nvPr/>
        </p:nvSpPr>
        <p:spPr>
          <a:xfrm flipH="1">
            <a:off x="907801" y="3463525"/>
            <a:ext cx="17730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accent2"/>
                </a:solidFill>
                <a:latin typeface="Josefin Sans"/>
                <a:ea typeface="Josefin Sans"/>
                <a:cs typeface="Josefin Sans"/>
                <a:sym typeface="Josefin Sans"/>
              </a:rPr>
              <a:t>Venus</a:t>
            </a:r>
            <a:endParaRPr sz="2700" b="1">
              <a:solidFill>
                <a:schemeClr val="accent2"/>
              </a:solidFill>
              <a:latin typeface="Josefin Sans"/>
              <a:ea typeface="Josefin Sans"/>
              <a:cs typeface="Josefin Sans"/>
              <a:sym typeface="Josefin Sans"/>
            </a:endParaRPr>
          </a:p>
        </p:txBody>
      </p:sp>
      <p:sp>
        <p:nvSpPr>
          <p:cNvPr id="1018" name="Google Shape;1018;p55"/>
          <p:cNvSpPr txBox="1"/>
          <p:nvPr/>
        </p:nvSpPr>
        <p:spPr>
          <a:xfrm flipH="1">
            <a:off x="907675" y="3771450"/>
            <a:ext cx="1812600" cy="7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Venus has a beautiful name, but it’s terribly hot</a:t>
            </a:r>
            <a:endParaRPr>
              <a:solidFill>
                <a:schemeClr val="dk2"/>
              </a:solidFill>
              <a:latin typeface="Open Sans"/>
              <a:ea typeface="Open Sans"/>
              <a:cs typeface="Open Sans"/>
              <a:sym typeface="Open Sans"/>
            </a:endParaRPr>
          </a:p>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1019" name="Google Shape;1019;p55"/>
          <p:cNvSpPr txBox="1"/>
          <p:nvPr/>
        </p:nvSpPr>
        <p:spPr>
          <a:xfrm flipH="1">
            <a:off x="907700" y="1929075"/>
            <a:ext cx="1812600" cy="7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Despite being red, Mars is a cold place, not hot</a:t>
            </a:r>
            <a:endParaRPr>
              <a:solidFill>
                <a:schemeClr val="dk2"/>
              </a:solidFill>
              <a:latin typeface="Open Sans"/>
              <a:ea typeface="Open Sans"/>
              <a:cs typeface="Open Sans"/>
              <a:sym typeface="Open Sans"/>
            </a:endParaRPr>
          </a:p>
        </p:txBody>
      </p:sp>
      <p:sp>
        <p:nvSpPr>
          <p:cNvPr id="1020" name="Google Shape;1020;p55"/>
          <p:cNvSpPr/>
          <p:nvPr/>
        </p:nvSpPr>
        <p:spPr>
          <a:xfrm>
            <a:off x="540000" y="1669775"/>
            <a:ext cx="229500" cy="229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5"/>
          <p:cNvSpPr/>
          <p:nvPr/>
        </p:nvSpPr>
        <p:spPr>
          <a:xfrm>
            <a:off x="540000" y="3510825"/>
            <a:ext cx="229500" cy="229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3635950" y="2159013"/>
            <a:ext cx="229500" cy="229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5"/>
          <p:cNvSpPr/>
          <p:nvPr/>
        </p:nvSpPr>
        <p:spPr>
          <a:xfrm>
            <a:off x="4803975" y="3186288"/>
            <a:ext cx="229500" cy="229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5486500" y="2257513"/>
            <a:ext cx="229500" cy="229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6021250" y="2721913"/>
            <a:ext cx="229500" cy="229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7435525" y="2799313"/>
            <a:ext cx="229500" cy="229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7498875" y="3739038"/>
            <a:ext cx="229500" cy="229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31"/>
        <p:cNvGrpSpPr/>
        <p:nvPr/>
      </p:nvGrpSpPr>
      <p:grpSpPr>
        <a:xfrm>
          <a:off x="0" y="0"/>
          <a:ext cx="0" cy="0"/>
          <a:chOff x="0" y="0"/>
          <a:chExt cx="0" cy="0"/>
        </a:xfrm>
      </p:grpSpPr>
      <p:sp>
        <p:nvSpPr>
          <p:cNvPr id="1032" name="Google Shape;1032;p56"/>
          <p:cNvSpPr txBox="1">
            <a:spLocks noGrp="1"/>
          </p:cNvSpPr>
          <p:nvPr>
            <p:ph type="title"/>
          </p:nvPr>
        </p:nvSpPr>
        <p:spPr>
          <a:xfrm>
            <a:off x="2730075" y="363275"/>
            <a:ext cx="36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1033" name="Google Shape;1033;p56"/>
          <p:cNvSpPr/>
          <p:nvPr/>
        </p:nvSpPr>
        <p:spPr>
          <a:xfrm>
            <a:off x="4093926" y="1198075"/>
            <a:ext cx="956100" cy="95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4093926" y="2402075"/>
            <a:ext cx="956100" cy="95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txBox="1"/>
          <p:nvPr/>
        </p:nvSpPr>
        <p:spPr>
          <a:xfrm flipH="1">
            <a:off x="5711552" y="1240075"/>
            <a:ext cx="23619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Mars</a:t>
            </a:r>
            <a:endParaRPr sz="2700" b="1">
              <a:solidFill>
                <a:schemeClr val="dk1"/>
              </a:solidFill>
              <a:latin typeface="Josefin Sans"/>
              <a:ea typeface="Josefin Sans"/>
              <a:cs typeface="Josefin Sans"/>
              <a:sym typeface="Josefin Sans"/>
            </a:endParaRPr>
          </a:p>
        </p:txBody>
      </p:sp>
      <p:sp>
        <p:nvSpPr>
          <p:cNvPr id="1036" name="Google Shape;1036;p56"/>
          <p:cNvSpPr txBox="1"/>
          <p:nvPr/>
        </p:nvSpPr>
        <p:spPr>
          <a:xfrm flipH="1">
            <a:off x="5711552" y="2466238"/>
            <a:ext cx="23619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Saturn</a:t>
            </a:r>
            <a:endParaRPr sz="2700" b="1">
              <a:solidFill>
                <a:schemeClr val="dk1"/>
              </a:solidFill>
              <a:latin typeface="Josefin Sans"/>
              <a:ea typeface="Josefin Sans"/>
              <a:cs typeface="Josefin Sans"/>
              <a:sym typeface="Josefin Sans"/>
            </a:endParaRPr>
          </a:p>
        </p:txBody>
      </p:sp>
      <p:sp>
        <p:nvSpPr>
          <p:cNvPr id="1037" name="Google Shape;1037;p56"/>
          <p:cNvSpPr txBox="1"/>
          <p:nvPr/>
        </p:nvSpPr>
        <p:spPr>
          <a:xfrm flipH="1">
            <a:off x="5711400" y="2774163"/>
            <a:ext cx="18870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Saturn is composed mostly of hydrogen</a:t>
            </a:r>
            <a:endParaRPr>
              <a:solidFill>
                <a:schemeClr val="dk2"/>
              </a:solidFill>
              <a:latin typeface="Open Sans"/>
              <a:ea typeface="Open Sans"/>
              <a:cs typeface="Open Sans"/>
              <a:sym typeface="Open Sans"/>
            </a:endParaRPr>
          </a:p>
        </p:txBody>
      </p:sp>
      <p:sp>
        <p:nvSpPr>
          <p:cNvPr id="1038" name="Google Shape;1038;p56"/>
          <p:cNvSpPr txBox="1"/>
          <p:nvPr/>
        </p:nvSpPr>
        <p:spPr>
          <a:xfrm flipH="1">
            <a:off x="5711552" y="3692425"/>
            <a:ext cx="23619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b="1">
                <a:solidFill>
                  <a:schemeClr val="dk1"/>
                </a:solidFill>
                <a:latin typeface="Josefin Sans"/>
                <a:ea typeface="Josefin Sans"/>
                <a:cs typeface="Josefin Sans"/>
                <a:sym typeface="Josefin Sans"/>
              </a:rPr>
              <a:t>Venus</a:t>
            </a:r>
            <a:endParaRPr sz="2700" b="1">
              <a:solidFill>
                <a:schemeClr val="dk1"/>
              </a:solidFill>
              <a:latin typeface="Josefin Sans"/>
              <a:ea typeface="Josefin Sans"/>
              <a:cs typeface="Josefin Sans"/>
              <a:sym typeface="Josefin Sans"/>
            </a:endParaRPr>
          </a:p>
        </p:txBody>
      </p:sp>
      <p:sp>
        <p:nvSpPr>
          <p:cNvPr id="1039" name="Google Shape;1039;p56"/>
          <p:cNvSpPr txBox="1"/>
          <p:nvPr/>
        </p:nvSpPr>
        <p:spPr>
          <a:xfrm flipH="1">
            <a:off x="5711400" y="4000350"/>
            <a:ext cx="18870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1040" name="Google Shape;1040;p56"/>
          <p:cNvSpPr txBox="1"/>
          <p:nvPr/>
        </p:nvSpPr>
        <p:spPr>
          <a:xfrm flipH="1">
            <a:off x="5711400" y="1548000"/>
            <a:ext cx="18870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Mars is a cold place, not hot</a:t>
            </a:r>
            <a:endParaRPr>
              <a:solidFill>
                <a:schemeClr val="dk2"/>
              </a:solidFill>
              <a:latin typeface="Open Sans"/>
              <a:ea typeface="Open Sans"/>
              <a:cs typeface="Open Sans"/>
              <a:sym typeface="Open Sans"/>
            </a:endParaRPr>
          </a:p>
        </p:txBody>
      </p:sp>
      <p:sp>
        <p:nvSpPr>
          <p:cNvPr id="1041" name="Google Shape;1041;p56"/>
          <p:cNvSpPr/>
          <p:nvPr/>
        </p:nvSpPr>
        <p:spPr>
          <a:xfrm>
            <a:off x="4093926" y="3606075"/>
            <a:ext cx="956100" cy="95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6"/>
          <p:cNvSpPr txBox="1"/>
          <p:nvPr/>
        </p:nvSpPr>
        <p:spPr>
          <a:xfrm flipH="1">
            <a:off x="1399575" y="1492088"/>
            <a:ext cx="21144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1"/>
                </a:solidFill>
                <a:latin typeface="Josefin Sans"/>
                <a:ea typeface="Josefin Sans"/>
                <a:cs typeface="Josefin Sans"/>
                <a:sym typeface="Josefin Sans"/>
              </a:rPr>
              <a:t>2011-2012</a:t>
            </a:r>
            <a:endParaRPr sz="2700" b="1">
              <a:solidFill>
                <a:schemeClr val="dk1"/>
              </a:solidFill>
              <a:latin typeface="Josefin Sans"/>
              <a:ea typeface="Josefin Sans"/>
              <a:cs typeface="Josefin Sans"/>
              <a:sym typeface="Josefin Sans"/>
            </a:endParaRPr>
          </a:p>
        </p:txBody>
      </p:sp>
      <p:sp>
        <p:nvSpPr>
          <p:cNvPr id="1043" name="Google Shape;1043;p56"/>
          <p:cNvSpPr txBox="1"/>
          <p:nvPr/>
        </p:nvSpPr>
        <p:spPr>
          <a:xfrm flipH="1">
            <a:off x="1399575" y="2701613"/>
            <a:ext cx="21144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1"/>
                </a:solidFill>
                <a:latin typeface="Josefin Sans"/>
                <a:ea typeface="Josefin Sans"/>
                <a:cs typeface="Josefin Sans"/>
                <a:sym typeface="Josefin Sans"/>
              </a:rPr>
              <a:t>2015-2016</a:t>
            </a:r>
            <a:endParaRPr sz="2700" b="1">
              <a:solidFill>
                <a:schemeClr val="dk1"/>
              </a:solidFill>
              <a:latin typeface="Josefin Sans"/>
              <a:ea typeface="Josefin Sans"/>
              <a:cs typeface="Josefin Sans"/>
              <a:sym typeface="Josefin Sans"/>
            </a:endParaRPr>
          </a:p>
        </p:txBody>
      </p:sp>
      <p:sp>
        <p:nvSpPr>
          <p:cNvPr id="1044" name="Google Shape;1044;p56"/>
          <p:cNvSpPr txBox="1"/>
          <p:nvPr/>
        </p:nvSpPr>
        <p:spPr>
          <a:xfrm flipH="1">
            <a:off x="1399575" y="3911150"/>
            <a:ext cx="21144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b="1">
                <a:solidFill>
                  <a:schemeClr val="dk1"/>
                </a:solidFill>
                <a:latin typeface="Josefin Sans"/>
                <a:ea typeface="Josefin Sans"/>
                <a:cs typeface="Josefin Sans"/>
                <a:sym typeface="Josefin Sans"/>
              </a:rPr>
              <a:t>2018-2019</a:t>
            </a:r>
            <a:endParaRPr sz="2700" b="1">
              <a:solidFill>
                <a:schemeClr val="dk1"/>
              </a:solidFill>
              <a:latin typeface="Josefin Sans"/>
              <a:ea typeface="Josefin Sans"/>
              <a:cs typeface="Josefin Sans"/>
              <a:sym typeface="Josefin Sans"/>
            </a:endParaRPr>
          </a:p>
        </p:txBody>
      </p:sp>
      <p:cxnSp>
        <p:nvCxnSpPr>
          <p:cNvPr id="1045" name="Google Shape;1045;p56"/>
          <p:cNvCxnSpPr>
            <a:stCxn id="1033" idx="2"/>
            <a:endCxn id="1042" idx="1"/>
          </p:cNvCxnSpPr>
          <p:nvPr/>
        </p:nvCxnSpPr>
        <p:spPr>
          <a:xfrm rot="10800000">
            <a:off x="3514026" y="1670725"/>
            <a:ext cx="579900" cy="5400"/>
          </a:xfrm>
          <a:prstGeom prst="straightConnector1">
            <a:avLst/>
          </a:prstGeom>
          <a:noFill/>
          <a:ln w="38100" cap="flat" cmpd="sng">
            <a:solidFill>
              <a:schemeClr val="dk2"/>
            </a:solidFill>
            <a:prstDash val="solid"/>
            <a:round/>
            <a:headEnd type="none" w="med" len="med"/>
            <a:tailEnd type="none" w="med" len="med"/>
          </a:ln>
        </p:spPr>
      </p:cxnSp>
      <p:cxnSp>
        <p:nvCxnSpPr>
          <p:cNvPr id="1046" name="Google Shape;1046;p56"/>
          <p:cNvCxnSpPr/>
          <p:nvPr/>
        </p:nvCxnSpPr>
        <p:spPr>
          <a:xfrm rot="10800000">
            <a:off x="5050025" y="1670725"/>
            <a:ext cx="561000" cy="5400"/>
          </a:xfrm>
          <a:prstGeom prst="straightConnector1">
            <a:avLst/>
          </a:prstGeom>
          <a:noFill/>
          <a:ln w="38100" cap="flat" cmpd="sng">
            <a:solidFill>
              <a:schemeClr val="dk2"/>
            </a:solidFill>
            <a:prstDash val="solid"/>
            <a:round/>
            <a:headEnd type="none" w="med" len="med"/>
            <a:tailEnd type="none" w="med" len="med"/>
          </a:ln>
        </p:spPr>
      </p:cxnSp>
      <p:cxnSp>
        <p:nvCxnSpPr>
          <p:cNvPr id="1047" name="Google Shape;1047;p56"/>
          <p:cNvCxnSpPr/>
          <p:nvPr/>
        </p:nvCxnSpPr>
        <p:spPr>
          <a:xfrm rot="10800000">
            <a:off x="3514025" y="2877425"/>
            <a:ext cx="579900" cy="5400"/>
          </a:xfrm>
          <a:prstGeom prst="straightConnector1">
            <a:avLst/>
          </a:prstGeom>
          <a:noFill/>
          <a:ln w="38100" cap="flat" cmpd="sng">
            <a:solidFill>
              <a:schemeClr val="dk2"/>
            </a:solidFill>
            <a:prstDash val="solid"/>
            <a:round/>
            <a:headEnd type="none" w="med" len="med"/>
            <a:tailEnd type="none" w="med" len="med"/>
          </a:ln>
        </p:spPr>
      </p:cxnSp>
      <p:cxnSp>
        <p:nvCxnSpPr>
          <p:cNvPr id="1048" name="Google Shape;1048;p56"/>
          <p:cNvCxnSpPr/>
          <p:nvPr/>
        </p:nvCxnSpPr>
        <p:spPr>
          <a:xfrm rot="10800000">
            <a:off x="5050025" y="2877425"/>
            <a:ext cx="561000" cy="5400"/>
          </a:xfrm>
          <a:prstGeom prst="straightConnector1">
            <a:avLst/>
          </a:prstGeom>
          <a:noFill/>
          <a:ln w="38100" cap="flat" cmpd="sng">
            <a:solidFill>
              <a:schemeClr val="dk2"/>
            </a:solidFill>
            <a:prstDash val="solid"/>
            <a:round/>
            <a:headEnd type="none" w="med" len="med"/>
            <a:tailEnd type="none" w="med" len="med"/>
          </a:ln>
        </p:spPr>
      </p:cxnSp>
      <p:cxnSp>
        <p:nvCxnSpPr>
          <p:cNvPr id="1049" name="Google Shape;1049;p56"/>
          <p:cNvCxnSpPr/>
          <p:nvPr/>
        </p:nvCxnSpPr>
        <p:spPr>
          <a:xfrm rot="10800000">
            <a:off x="3514025" y="4084125"/>
            <a:ext cx="579900" cy="5400"/>
          </a:xfrm>
          <a:prstGeom prst="straightConnector1">
            <a:avLst/>
          </a:prstGeom>
          <a:noFill/>
          <a:ln w="38100" cap="flat" cmpd="sng">
            <a:solidFill>
              <a:schemeClr val="dk2"/>
            </a:solidFill>
            <a:prstDash val="solid"/>
            <a:round/>
            <a:headEnd type="none" w="med" len="med"/>
            <a:tailEnd type="none" w="med" len="med"/>
          </a:ln>
        </p:spPr>
      </p:cxnSp>
      <p:cxnSp>
        <p:nvCxnSpPr>
          <p:cNvPr id="1050" name="Google Shape;1050;p56"/>
          <p:cNvCxnSpPr/>
          <p:nvPr/>
        </p:nvCxnSpPr>
        <p:spPr>
          <a:xfrm rot="10800000">
            <a:off x="5050025" y="4084125"/>
            <a:ext cx="561000" cy="5400"/>
          </a:xfrm>
          <a:prstGeom prst="straightConnector1">
            <a:avLst/>
          </a:prstGeom>
          <a:noFill/>
          <a:ln w="38100" cap="flat" cmpd="sng">
            <a:solidFill>
              <a:schemeClr val="dk2"/>
            </a:solidFill>
            <a:prstDash val="solid"/>
            <a:round/>
            <a:headEnd type="none" w="med" len="med"/>
            <a:tailEnd type="none" w="med" len="med"/>
          </a:ln>
        </p:spPr>
      </p:cxnSp>
      <p:grpSp>
        <p:nvGrpSpPr>
          <p:cNvPr id="1051" name="Google Shape;1051;p56"/>
          <p:cNvGrpSpPr/>
          <p:nvPr/>
        </p:nvGrpSpPr>
        <p:grpSpPr>
          <a:xfrm>
            <a:off x="4346533" y="1452054"/>
            <a:ext cx="450352" cy="448123"/>
            <a:chOff x="-41893475" y="3584850"/>
            <a:chExt cx="318225" cy="316650"/>
          </a:xfrm>
        </p:grpSpPr>
        <p:sp>
          <p:nvSpPr>
            <p:cNvPr id="1052" name="Google Shape;1052;p56"/>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6"/>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6"/>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6"/>
          <p:cNvGrpSpPr/>
          <p:nvPr/>
        </p:nvGrpSpPr>
        <p:grpSpPr>
          <a:xfrm>
            <a:off x="4345128" y="2654156"/>
            <a:ext cx="451733" cy="451666"/>
            <a:chOff x="-40011050" y="3972375"/>
            <a:chExt cx="316650" cy="316625"/>
          </a:xfrm>
        </p:grpSpPr>
        <p:sp>
          <p:nvSpPr>
            <p:cNvPr id="1057" name="Google Shape;1057;p56"/>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6"/>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6"/>
          <p:cNvGrpSpPr/>
          <p:nvPr/>
        </p:nvGrpSpPr>
        <p:grpSpPr>
          <a:xfrm>
            <a:off x="4367064" y="3877439"/>
            <a:ext cx="411393" cy="415538"/>
            <a:chOff x="-37804925" y="3953450"/>
            <a:chExt cx="315075" cy="318225"/>
          </a:xfrm>
        </p:grpSpPr>
        <p:sp>
          <p:nvSpPr>
            <p:cNvPr id="1060" name="Google Shape;1060;p56"/>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57"/>
          <p:cNvSpPr txBox="1">
            <a:spLocks noGrp="1"/>
          </p:cNvSpPr>
          <p:nvPr>
            <p:ph type="title"/>
          </p:nvPr>
        </p:nvSpPr>
        <p:spPr>
          <a:xfrm>
            <a:off x="2571750" y="363275"/>
            <a:ext cx="4000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068" name="Google Shape;1068;p57"/>
          <p:cNvSpPr txBox="1">
            <a:spLocks noGrp="1"/>
          </p:cNvSpPr>
          <p:nvPr>
            <p:ph type="subTitle" idx="1"/>
          </p:nvPr>
        </p:nvSpPr>
        <p:spPr>
          <a:xfrm>
            <a:off x="5091350" y="3794700"/>
            <a:ext cx="22056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1069" name="Google Shape;1069;p57"/>
          <p:cNvSpPr txBox="1">
            <a:spLocks noGrp="1"/>
          </p:cNvSpPr>
          <p:nvPr>
            <p:ph type="subTitle" idx="2"/>
          </p:nvPr>
        </p:nvSpPr>
        <p:spPr>
          <a:xfrm>
            <a:off x="4948200" y="4089750"/>
            <a:ext cx="2488200" cy="64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you can talk a bit about this person</a:t>
            </a:r>
            <a:endParaRPr/>
          </a:p>
        </p:txBody>
      </p:sp>
      <p:sp>
        <p:nvSpPr>
          <p:cNvPr id="1070" name="Google Shape;1070;p57"/>
          <p:cNvSpPr txBox="1">
            <a:spLocks noGrp="1"/>
          </p:cNvSpPr>
          <p:nvPr>
            <p:ph type="subTitle" idx="3"/>
          </p:nvPr>
        </p:nvSpPr>
        <p:spPr>
          <a:xfrm>
            <a:off x="1901200" y="3794700"/>
            <a:ext cx="20079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1071" name="Google Shape;1071;p57"/>
          <p:cNvSpPr txBox="1">
            <a:spLocks noGrp="1"/>
          </p:cNvSpPr>
          <p:nvPr>
            <p:ph type="subTitle" idx="4"/>
          </p:nvPr>
        </p:nvSpPr>
        <p:spPr>
          <a:xfrm>
            <a:off x="1802350" y="4089750"/>
            <a:ext cx="2205600" cy="64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you can talk a bit about this person</a:t>
            </a:r>
            <a:endParaRPr/>
          </a:p>
        </p:txBody>
      </p:sp>
      <p:pic>
        <p:nvPicPr>
          <p:cNvPr id="1072" name="Google Shape;1072;p57"/>
          <p:cNvPicPr preferRelativeResize="0"/>
          <p:nvPr/>
        </p:nvPicPr>
        <p:blipFill rotWithShape="1">
          <a:blip r:embed="rId3">
            <a:alphaModFix/>
          </a:blip>
          <a:srcRect t="4891" b="31255"/>
          <a:stretch/>
        </p:blipFill>
        <p:spPr>
          <a:xfrm>
            <a:off x="4994750" y="1275075"/>
            <a:ext cx="2398800" cy="2295000"/>
          </a:xfrm>
          <a:prstGeom prst="ellipse">
            <a:avLst/>
          </a:prstGeom>
          <a:noFill/>
          <a:ln>
            <a:noFill/>
          </a:ln>
        </p:spPr>
      </p:pic>
      <p:pic>
        <p:nvPicPr>
          <p:cNvPr id="1073" name="Google Shape;1073;p57"/>
          <p:cNvPicPr preferRelativeResize="0"/>
          <p:nvPr/>
        </p:nvPicPr>
        <p:blipFill rotWithShape="1">
          <a:blip r:embed="rId4">
            <a:alphaModFix/>
          </a:blip>
          <a:srcRect t="6588" b="29627"/>
          <a:stretch/>
        </p:blipFill>
        <p:spPr>
          <a:xfrm>
            <a:off x="1765350" y="1275075"/>
            <a:ext cx="2398800" cy="2295000"/>
          </a:xfrm>
          <a:prstGeom prst="ellipse">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p58"/>
          <p:cNvSpPr txBox="1">
            <a:spLocks noGrp="1"/>
          </p:cNvSpPr>
          <p:nvPr>
            <p:ph type="title"/>
          </p:nvPr>
        </p:nvSpPr>
        <p:spPr>
          <a:xfrm>
            <a:off x="2629950" y="989275"/>
            <a:ext cx="3884100" cy="9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solidFill>
                <a:schemeClr val="accent3"/>
              </a:solidFill>
            </a:endParaRPr>
          </a:p>
        </p:txBody>
      </p:sp>
      <p:sp>
        <p:nvSpPr>
          <p:cNvPr id="1079" name="Google Shape;1079;p58"/>
          <p:cNvSpPr txBox="1">
            <a:spLocks noGrp="1"/>
          </p:cNvSpPr>
          <p:nvPr>
            <p:ph type="subTitle" idx="1"/>
          </p:nvPr>
        </p:nvSpPr>
        <p:spPr>
          <a:xfrm>
            <a:off x="3043615" y="1769613"/>
            <a:ext cx="3066900" cy="109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your email@freepik.com</a:t>
            </a:r>
            <a:endParaRPr/>
          </a:p>
          <a:p>
            <a:pPr marL="0" lvl="0" indent="0" algn="ctr" rtl="0">
              <a:spcBef>
                <a:spcPts val="0"/>
              </a:spcBef>
              <a:spcAft>
                <a:spcPts val="0"/>
              </a:spcAft>
              <a:buNone/>
            </a:pPr>
            <a:r>
              <a:rPr lang="en"/>
              <a:t>+91 620 421 838 yourcompany.com</a:t>
            </a:r>
            <a:endParaRPr/>
          </a:p>
        </p:txBody>
      </p:sp>
      <p:sp>
        <p:nvSpPr>
          <p:cNvPr id="1080" name="Google Shape;1080;p58"/>
          <p:cNvSpPr txBox="1">
            <a:spLocks noGrp="1"/>
          </p:cNvSpPr>
          <p:nvPr>
            <p:ph type="subTitle" idx="2"/>
          </p:nvPr>
        </p:nvSpPr>
        <p:spPr>
          <a:xfrm>
            <a:off x="2676890" y="3876500"/>
            <a:ext cx="3790200" cy="279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Please keep this slide for attribution</a:t>
            </a:r>
            <a:endParaRPr/>
          </a:p>
        </p:txBody>
      </p:sp>
      <p:grpSp>
        <p:nvGrpSpPr>
          <p:cNvPr id="1081" name="Google Shape;1081;p58"/>
          <p:cNvGrpSpPr/>
          <p:nvPr/>
        </p:nvGrpSpPr>
        <p:grpSpPr>
          <a:xfrm>
            <a:off x="4909229" y="2848375"/>
            <a:ext cx="387661" cy="387661"/>
            <a:chOff x="1379798" y="1723250"/>
            <a:chExt cx="397887" cy="397887"/>
          </a:xfrm>
        </p:grpSpPr>
        <p:sp>
          <p:nvSpPr>
            <p:cNvPr id="1082" name="Google Shape;1082;p5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3" name="Google Shape;1083;p5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4" name="Google Shape;1084;p5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5" name="Google Shape;1085;p5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86" name="Google Shape;1086;p58"/>
          <p:cNvGrpSpPr/>
          <p:nvPr/>
        </p:nvGrpSpPr>
        <p:grpSpPr>
          <a:xfrm>
            <a:off x="3847108" y="2848375"/>
            <a:ext cx="387681" cy="387661"/>
            <a:chOff x="266768" y="1721375"/>
            <a:chExt cx="397907" cy="397887"/>
          </a:xfrm>
        </p:grpSpPr>
        <p:sp>
          <p:nvSpPr>
            <p:cNvPr id="1087" name="Google Shape;1087;p5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8" name="Google Shape;1088;p5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89" name="Google Shape;1089;p58"/>
          <p:cNvGrpSpPr/>
          <p:nvPr/>
        </p:nvGrpSpPr>
        <p:grpSpPr>
          <a:xfrm>
            <a:off x="4378189" y="2848375"/>
            <a:ext cx="387641" cy="387661"/>
            <a:chOff x="864491" y="1723250"/>
            <a:chExt cx="397866" cy="397887"/>
          </a:xfrm>
        </p:grpSpPr>
        <p:sp>
          <p:nvSpPr>
            <p:cNvPr id="1090" name="Google Shape;1090;p5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1" name="Google Shape;1091;p5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92" name="Google Shape;1092;p5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6"/>
        <p:cNvGrpSpPr/>
        <p:nvPr/>
      </p:nvGrpSpPr>
      <p:grpSpPr>
        <a:xfrm>
          <a:off x="0" y="0"/>
          <a:ext cx="0" cy="0"/>
          <a:chOff x="0" y="0"/>
          <a:chExt cx="0" cy="0"/>
        </a:xfrm>
      </p:grpSpPr>
      <p:sp>
        <p:nvSpPr>
          <p:cNvPr id="937" name="Google Shape;937;p54"/>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Sprints</a:t>
            </a:r>
            <a:endParaRPr/>
          </a:p>
        </p:txBody>
      </p:sp>
      <p:sp>
        <p:nvSpPr>
          <p:cNvPr id="938" name="Google Shape;938;p54"/>
          <p:cNvSpPr txBox="1">
            <a:spLocks noGrp="1"/>
          </p:cNvSpPr>
          <p:nvPr>
            <p:ph type="subTitle" idx="1"/>
          </p:nvPr>
        </p:nvSpPr>
        <p:spPr>
          <a:xfrm>
            <a:off x="3328957" y="234355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Two</a:t>
            </a:r>
            <a:endParaRPr/>
          </a:p>
        </p:txBody>
      </p:sp>
      <p:sp>
        <p:nvSpPr>
          <p:cNvPr id="939" name="Google Shape;939;p54"/>
          <p:cNvSpPr txBox="1">
            <a:spLocks noGrp="1"/>
          </p:cNvSpPr>
          <p:nvPr>
            <p:ph type="subTitle" idx="2"/>
          </p:nvPr>
        </p:nvSpPr>
        <p:spPr>
          <a:xfrm>
            <a:off x="3482707" y="2662675"/>
            <a:ext cx="2178600" cy="618600"/>
          </a:xfrm>
          <a:prstGeom prst="rect">
            <a:avLst/>
          </a:prstGeom>
        </p:spPr>
        <p:txBody>
          <a:bodyPr spcFirstLastPara="1" wrap="square" lIns="91425" tIns="91425" rIns="91425" bIns="91425" anchor="t" anchorCtr="0">
            <a:noAutofit/>
          </a:bodyPr>
          <a:lstStyle/>
          <a:p>
            <a:pPr marL="0" indent="0"/>
            <a:r>
              <a:rPr lang="en"/>
              <a:t>Set Up All Frontend Components</a:t>
            </a:r>
          </a:p>
          <a:p>
            <a:pPr marL="0" indent="0"/>
            <a:endParaRPr lang="en"/>
          </a:p>
          <a:p>
            <a:pPr marL="0" indent="0"/>
            <a:r>
              <a:rPr lang="en"/>
              <a:t>Implement Algorithms/Functions</a:t>
            </a:r>
          </a:p>
        </p:txBody>
      </p:sp>
      <p:sp>
        <p:nvSpPr>
          <p:cNvPr id="940" name="Google Shape;940;p54"/>
          <p:cNvSpPr txBox="1">
            <a:spLocks noGrp="1"/>
          </p:cNvSpPr>
          <p:nvPr>
            <p:ph type="subTitle" idx="3"/>
          </p:nvPr>
        </p:nvSpPr>
        <p:spPr>
          <a:xfrm>
            <a:off x="791813" y="234355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One</a:t>
            </a:r>
            <a:endParaRPr/>
          </a:p>
        </p:txBody>
      </p:sp>
      <p:sp>
        <p:nvSpPr>
          <p:cNvPr id="941" name="Google Shape;941;p54"/>
          <p:cNvSpPr txBox="1">
            <a:spLocks noGrp="1"/>
          </p:cNvSpPr>
          <p:nvPr>
            <p:ph type="subTitle" idx="4"/>
          </p:nvPr>
        </p:nvSpPr>
        <p:spPr>
          <a:xfrm>
            <a:off x="945563" y="2662675"/>
            <a:ext cx="2178600" cy="618600"/>
          </a:xfrm>
          <a:prstGeom prst="rect">
            <a:avLst/>
          </a:prstGeom>
        </p:spPr>
        <p:txBody>
          <a:bodyPr spcFirstLastPara="1" wrap="square" lIns="91425" tIns="91425" rIns="91425" bIns="91425" anchor="t" anchorCtr="0">
            <a:noAutofit/>
          </a:bodyPr>
          <a:lstStyle/>
          <a:p>
            <a:pPr marL="0" indent="0"/>
            <a:r>
              <a:rPr lang="en"/>
              <a:t>Set Up Basic Structure</a:t>
            </a:r>
          </a:p>
          <a:p>
            <a:pPr marL="0" indent="0"/>
            <a:endParaRPr lang="en"/>
          </a:p>
          <a:p>
            <a:pPr marL="0" indent="0"/>
            <a:r>
              <a:rPr lang="en"/>
              <a:t>Connect API to Database</a:t>
            </a:r>
          </a:p>
          <a:p>
            <a:pPr marL="0" lvl="0" indent="0" algn="ctr" rtl="0">
              <a:spcBef>
                <a:spcPts val="0"/>
              </a:spcBef>
              <a:spcAft>
                <a:spcPts val="0"/>
              </a:spcAft>
              <a:buNone/>
            </a:pPr>
            <a:endParaRPr/>
          </a:p>
        </p:txBody>
      </p:sp>
      <p:sp>
        <p:nvSpPr>
          <p:cNvPr id="942" name="Google Shape;942;p54"/>
          <p:cNvSpPr txBox="1">
            <a:spLocks noGrp="1"/>
          </p:cNvSpPr>
          <p:nvPr>
            <p:ph type="subTitle" idx="5"/>
          </p:nvPr>
        </p:nvSpPr>
        <p:spPr>
          <a:xfrm>
            <a:off x="5866075" y="2343550"/>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Three</a:t>
            </a:r>
            <a:endParaRPr/>
          </a:p>
        </p:txBody>
      </p:sp>
      <p:sp>
        <p:nvSpPr>
          <p:cNvPr id="943" name="Google Shape;943;p54"/>
          <p:cNvSpPr txBox="1">
            <a:spLocks noGrp="1"/>
          </p:cNvSpPr>
          <p:nvPr>
            <p:ph type="subTitle" idx="6"/>
          </p:nvPr>
        </p:nvSpPr>
        <p:spPr>
          <a:xfrm>
            <a:off x="6019825" y="2662675"/>
            <a:ext cx="2178600" cy="618600"/>
          </a:xfrm>
          <a:prstGeom prst="rect">
            <a:avLst/>
          </a:prstGeom>
        </p:spPr>
        <p:txBody>
          <a:bodyPr spcFirstLastPara="1" wrap="square" lIns="91425" tIns="91425" rIns="91425" bIns="91425" anchor="t" anchorCtr="0">
            <a:noAutofit/>
          </a:bodyPr>
          <a:lstStyle/>
          <a:p>
            <a:pPr marL="0" indent="0"/>
            <a:r>
              <a:rPr lang="en"/>
              <a:t>Focus on Design/Aesthetics</a:t>
            </a:r>
            <a:endParaRPr lang="en-US"/>
          </a:p>
          <a:p>
            <a:pPr marL="0" indent="0"/>
            <a:endParaRPr lang="en"/>
          </a:p>
          <a:p>
            <a:pPr marL="0" indent="0"/>
            <a:r>
              <a:rPr lang="en"/>
              <a:t>Testing/Debugging</a:t>
            </a:r>
          </a:p>
        </p:txBody>
      </p:sp>
      <p:sp>
        <p:nvSpPr>
          <p:cNvPr id="944" name="Google Shape;944;p54"/>
          <p:cNvSpPr/>
          <p:nvPr/>
        </p:nvSpPr>
        <p:spPr>
          <a:xfrm>
            <a:off x="1595063" y="1429425"/>
            <a:ext cx="879600" cy="879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4"/>
          <p:cNvSpPr/>
          <p:nvPr/>
        </p:nvSpPr>
        <p:spPr>
          <a:xfrm>
            <a:off x="4132207" y="1429425"/>
            <a:ext cx="879600" cy="879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4"/>
          <p:cNvSpPr/>
          <p:nvPr/>
        </p:nvSpPr>
        <p:spPr>
          <a:xfrm>
            <a:off x="6669325" y="1429425"/>
            <a:ext cx="879600" cy="879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4"/>
          <p:cNvSpPr/>
          <p:nvPr/>
        </p:nvSpPr>
        <p:spPr>
          <a:xfrm>
            <a:off x="6927351" y="1683771"/>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 name="Google Shape;948;p54"/>
          <p:cNvGrpSpPr/>
          <p:nvPr/>
        </p:nvGrpSpPr>
        <p:grpSpPr>
          <a:xfrm>
            <a:off x="1848955" y="1699880"/>
            <a:ext cx="371814" cy="338690"/>
            <a:chOff x="-40745125" y="3632900"/>
            <a:chExt cx="318225" cy="289875"/>
          </a:xfrm>
        </p:grpSpPr>
        <p:sp>
          <p:nvSpPr>
            <p:cNvPr id="949" name="Google Shape;949;p5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54"/>
          <p:cNvGrpSpPr/>
          <p:nvPr/>
        </p:nvGrpSpPr>
        <p:grpSpPr>
          <a:xfrm>
            <a:off x="4391362" y="1692823"/>
            <a:ext cx="361292" cy="352803"/>
            <a:chOff x="-28463700" y="3914875"/>
            <a:chExt cx="303275" cy="296150"/>
          </a:xfrm>
        </p:grpSpPr>
        <p:sp>
          <p:nvSpPr>
            <p:cNvPr id="957" name="Google Shape;957;p5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96"/>
        <p:cNvGrpSpPr/>
        <p:nvPr/>
      </p:nvGrpSpPr>
      <p:grpSpPr>
        <a:xfrm>
          <a:off x="0" y="0"/>
          <a:ext cx="0" cy="0"/>
          <a:chOff x="0" y="0"/>
          <a:chExt cx="0" cy="0"/>
        </a:xfrm>
      </p:grpSpPr>
      <p:sp>
        <p:nvSpPr>
          <p:cNvPr id="1097" name="Google Shape;1097;p59"/>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098" name="Google Shape;1098;p59"/>
          <p:cNvSpPr/>
          <p:nvPr/>
        </p:nvSpPr>
        <p:spPr>
          <a:xfrm>
            <a:off x="4432950" y="2916238"/>
            <a:ext cx="2450531" cy="1610175"/>
          </a:xfrm>
          <a:custGeom>
            <a:avLst/>
            <a:gdLst/>
            <a:ahLst/>
            <a:cxnLst/>
            <a:rect l="l" t="t" r="r" b="b"/>
            <a:pathLst>
              <a:path w="103529" h="68026" extrusionOk="0">
                <a:moveTo>
                  <a:pt x="15325" y="9145"/>
                </a:moveTo>
                <a:lnTo>
                  <a:pt x="15325" y="10453"/>
                </a:lnTo>
                <a:cubicBezTo>
                  <a:pt x="15325" y="10168"/>
                  <a:pt x="15334" y="9889"/>
                  <a:pt x="15352" y="9616"/>
                </a:cubicBezTo>
                <a:lnTo>
                  <a:pt x="15352" y="9616"/>
                </a:lnTo>
                <a:cubicBezTo>
                  <a:pt x="15344" y="9459"/>
                  <a:pt x="15335" y="9301"/>
                  <a:pt x="15325" y="9145"/>
                </a:cubicBezTo>
                <a:close/>
                <a:moveTo>
                  <a:pt x="25933" y="1"/>
                </a:moveTo>
                <a:cubicBezTo>
                  <a:pt x="20655" y="1"/>
                  <a:pt x="15752" y="3338"/>
                  <a:pt x="15352" y="9616"/>
                </a:cubicBezTo>
                <a:lnTo>
                  <a:pt x="15352" y="9616"/>
                </a:lnTo>
                <a:cubicBezTo>
                  <a:pt x="16370" y="30287"/>
                  <a:pt x="1" y="55899"/>
                  <a:pt x="30238" y="62980"/>
                </a:cubicBezTo>
                <a:cubicBezTo>
                  <a:pt x="39958" y="65087"/>
                  <a:pt x="55725" y="68025"/>
                  <a:pt x="69660" y="68025"/>
                </a:cubicBezTo>
                <a:cubicBezTo>
                  <a:pt x="77121" y="68025"/>
                  <a:pt x="84057" y="67183"/>
                  <a:pt x="89258" y="64918"/>
                </a:cubicBezTo>
                <a:cubicBezTo>
                  <a:pt x="97689" y="61684"/>
                  <a:pt x="103528" y="52598"/>
                  <a:pt x="98986" y="42870"/>
                </a:cubicBezTo>
                <a:cubicBezTo>
                  <a:pt x="96753" y="38405"/>
                  <a:pt x="94734" y="37161"/>
                  <a:pt x="92433" y="37161"/>
                </a:cubicBezTo>
                <a:cubicBezTo>
                  <a:pt x="89538" y="37161"/>
                  <a:pt x="86196" y="39129"/>
                  <a:pt x="81420" y="39129"/>
                </a:cubicBezTo>
                <a:cubicBezTo>
                  <a:pt x="81174" y="39129"/>
                  <a:pt x="80925" y="39124"/>
                  <a:pt x="80672" y="39113"/>
                </a:cubicBezTo>
                <a:cubicBezTo>
                  <a:pt x="68423" y="38601"/>
                  <a:pt x="73691" y="32501"/>
                  <a:pt x="67852" y="25365"/>
                </a:cubicBezTo>
                <a:cubicBezTo>
                  <a:pt x="65767" y="22577"/>
                  <a:pt x="63263" y="21867"/>
                  <a:pt x="60522" y="21867"/>
                </a:cubicBezTo>
                <a:cubicBezTo>
                  <a:pt x="57678" y="21867"/>
                  <a:pt x="54577" y="22632"/>
                  <a:pt x="51420" y="22632"/>
                </a:cubicBezTo>
                <a:cubicBezTo>
                  <a:pt x="49120" y="22632"/>
                  <a:pt x="46790" y="22226"/>
                  <a:pt x="44508" y="20823"/>
                </a:cubicBezTo>
                <a:cubicBezTo>
                  <a:pt x="37373" y="16292"/>
                  <a:pt x="39965" y="6552"/>
                  <a:pt x="32842" y="2021"/>
                </a:cubicBezTo>
                <a:cubicBezTo>
                  <a:pt x="30708" y="662"/>
                  <a:pt x="28283" y="1"/>
                  <a:pt x="25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9"/>
          <p:cNvSpPr/>
          <p:nvPr/>
        </p:nvSpPr>
        <p:spPr>
          <a:xfrm>
            <a:off x="4432951" y="1492713"/>
            <a:ext cx="1903789" cy="1328627"/>
          </a:xfrm>
          <a:custGeom>
            <a:avLst/>
            <a:gdLst/>
            <a:ahLst/>
            <a:cxnLst/>
            <a:rect l="l" t="t" r="r" b="b"/>
            <a:pathLst>
              <a:path w="92518" h="64567" extrusionOk="0">
                <a:moveTo>
                  <a:pt x="54320" y="0"/>
                </a:moveTo>
                <a:cubicBezTo>
                  <a:pt x="39902" y="0"/>
                  <a:pt x="22075" y="3338"/>
                  <a:pt x="11355" y="11067"/>
                </a:cubicBezTo>
                <a:cubicBezTo>
                  <a:pt x="4541" y="15253"/>
                  <a:pt x="521" y="17334"/>
                  <a:pt x="224" y="25373"/>
                </a:cubicBezTo>
                <a:cubicBezTo>
                  <a:pt x="0" y="34543"/>
                  <a:pt x="5908" y="37467"/>
                  <a:pt x="12899" y="37467"/>
                </a:cubicBezTo>
                <a:cubicBezTo>
                  <a:pt x="15201" y="37467"/>
                  <a:pt x="17620" y="37150"/>
                  <a:pt x="19977" y="36635"/>
                </a:cubicBezTo>
                <a:cubicBezTo>
                  <a:pt x="23430" y="35867"/>
                  <a:pt x="29606" y="33367"/>
                  <a:pt x="34672" y="33367"/>
                </a:cubicBezTo>
                <a:cubicBezTo>
                  <a:pt x="37457" y="33367"/>
                  <a:pt x="39906" y="34123"/>
                  <a:pt x="41382" y="36337"/>
                </a:cubicBezTo>
                <a:cubicBezTo>
                  <a:pt x="43761" y="40202"/>
                  <a:pt x="40193" y="43770"/>
                  <a:pt x="39301" y="47635"/>
                </a:cubicBezTo>
                <a:cubicBezTo>
                  <a:pt x="38409" y="51797"/>
                  <a:pt x="39051" y="56506"/>
                  <a:pt x="43166" y="58040"/>
                </a:cubicBezTo>
                <a:cubicBezTo>
                  <a:pt x="44436" y="58514"/>
                  <a:pt x="45554" y="58715"/>
                  <a:pt x="46562" y="58715"/>
                </a:cubicBezTo>
                <a:cubicBezTo>
                  <a:pt x="52115" y="58715"/>
                  <a:pt x="54325" y="52598"/>
                  <a:pt x="60112" y="52094"/>
                </a:cubicBezTo>
                <a:cubicBezTo>
                  <a:pt x="60299" y="52085"/>
                  <a:pt x="60479" y="52081"/>
                  <a:pt x="60653" y="52081"/>
                </a:cubicBezTo>
                <a:cubicBezTo>
                  <a:pt x="66270" y="52081"/>
                  <a:pt x="64940" y="56661"/>
                  <a:pt x="67247" y="60121"/>
                </a:cubicBezTo>
                <a:cubicBezTo>
                  <a:pt x="69103" y="63157"/>
                  <a:pt x="72393" y="64567"/>
                  <a:pt x="75761" y="64567"/>
                </a:cubicBezTo>
                <a:cubicBezTo>
                  <a:pt x="78331" y="64567"/>
                  <a:pt x="80946" y="63746"/>
                  <a:pt x="83004" y="62203"/>
                </a:cubicBezTo>
                <a:cubicBezTo>
                  <a:pt x="92518" y="55067"/>
                  <a:pt x="90437" y="32770"/>
                  <a:pt x="88058" y="22662"/>
                </a:cubicBezTo>
                <a:cubicBezTo>
                  <a:pt x="85085" y="10175"/>
                  <a:pt x="74680" y="1850"/>
                  <a:pt x="62193" y="364"/>
                </a:cubicBezTo>
                <a:cubicBezTo>
                  <a:pt x="59745" y="124"/>
                  <a:pt x="57096" y="0"/>
                  <a:pt x="54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9"/>
          <p:cNvSpPr/>
          <p:nvPr/>
        </p:nvSpPr>
        <p:spPr>
          <a:xfrm rot="4207798">
            <a:off x="7076584" y="2968235"/>
            <a:ext cx="1438102" cy="1328698"/>
          </a:xfrm>
          <a:custGeom>
            <a:avLst/>
            <a:gdLst/>
            <a:ahLst/>
            <a:cxnLst/>
            <a:rect l="l" t="t" r="r" b="b"/>
            <a:pathLst>
              <a:path w="57522" h="53146" extrusionOk="0">
                <a:moveTo>
                  <a:pt x="38824" y="0"/>
                </a:moveTo>
                <a:cubicBezTo>
                  <a:pt x="36106" y="0"/>
                  <a:pt x="34222" y="1704"/>
                  <a:pt x="30325" y="3209"/>
                </a:cubicBezTo>
                <a:cubicBezTo>
                  <a:pt x="28876" y="3933"/>
                  <a:pt x="27395" y="4167"/>
                  <a:pt x="25907" y="4167"/>
                </a:cubicBezTo>
                <a:cubicBezTo>
                  <a:pt x="23199" y="4167"/>
                  <a:pt x="20471" y="3393"/>
                  <a:pt x="17884" y="3393"/>
                </a:cubicBezTo>
                <a:cubicBezTo>
                  <a:pt x="16641" y="3393"/>
                  <a:pt x="15430" y="3571"/>
                  <a:pt x="14270" y="4101"/>
                </a:cubicBezTo>
                <a:cubicBezTo>
                  <a:pt x="0" y="10344"/>
                  <a:pt x="24973" y="34425"/>
                  <a:pt x="8467" y="44676"/>
                </a:cubicBezTo>
                <a:lnTo>
                  <a:pt x="8919" y="45128"/>
                </a:lnTo>
                <a:cubicBezTo>
                  <a:pt x="8467" y="50920"/>
                  <a:pt x="14710" y="51812"/>
                  <a:pt x="19170" y="52704"/>
                </a:cubicBezTo>
                <a:cubicBezTo>
                  <a:pt x="21169" y="52998"/>
                  <a:pt x="23137" y="53146"/>
                  <a:pt x="25060" y="53146"/>
                </a:cubicBezTo>
                <a:cubicBezTo>
                  <a:pt x="37720" y="53146"/>
                  <a:pt x="48416" y="46755"/>
                  <a:pt x="53062" y="33974"/>
                </a:cubicBezTo>
                <a:cubicBezTo>
                  <a:pt x="57522" y="22831"/>
                  <a:pt x="55738" y="7668"/>
                  <a:pt x="43703" y="1425"/>
                </a:cubicBezTo>
                <a:cubicBezTo>
                  <a:pt x="41662" y="402"/>
                  <a:pt x="40144" y="0"/>
                  <a:pt x="38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9"/>
          <p:cNvSpPr/>
          <p:nvPr/>
        </p:nvSpPr>
        <p:spPr>
          <a:xfrm>
            <a:off x="6695425" y="1558250"/>
            <a:ext cx="1596875" cy="978525"/>
          </a:xfrm>
          <a:custGeom>
            <a:avLst/>
            <a:gdLst/>
            <a:ahLst/>
            <a:cxnLst/>
            <a:rect l="l" t="t" r="r" b="b"/>
            <a:pathLst>
              <a:path w="63875" h="39141" extrusionOk="0">
                <a:moveTo>
                  <a:pt x="33386" y="1"/>
                </a:moveTo>
                <a:cubicBezTo>
                  <a:pt x="16712" y="1"/>
                  <a:pt x="1" y="9111"/>
                  <a:pt x="3416" y="25597"/>
                </a:cubicBezTo>
                <a:lnTo>
                  <a:pt x="3416" y="25609"/>
                </a:lnTo>
                <a:cubicBezTo>
                  <a:pt x="4486" y="30972"/>
                  <a:pt x="10932" y="38500"/>
                  <a:pt x="16307" y="39035"/>
                </a:cubicBezTo>
                <a:cubicBezTo>
                  <a:pt x="16913" y="39106"/>
                  <a:pt x="17460" y="39140"/>
                  <a:pt x="17955" y="39140"/>
                </a:cubicBezTo>
                <a:cubicBezTo>
                  <a:pt x="24926" y="39140"/>
                  <a:pt x="21539" y="32411"/>
                  <a:pt x="27058" y="29902"/>
                </a:cubicBezTo>
                <a:cubicBezTo>
                  <a:pt x="28422" y="29106"/>
                  <a:pt x="29811" y="28779"/>
                  <a:pt x="31202" y="28779"/>
                </a:cubicBezTo>
                <a:cubicBezTo>
                  <a:pt x="36383" y="28779"/>
                  <a:pt x="41610" y="33304"/>
                  <a:pt x="45847" y="34991"/>
                </a:cubicBezTo>
                <a:cubicBezTo>
                  <a:pt x="48304" y="35775"/>
                  <a:pt x="50521" y="36142"/>
                  <a:pt x="52490" y="36142"/>
                </a:cubicBezTo>
                <a:cubicBezTo>
                  <a:pt x="59992" y="36142"/>
                  <a:pt x="63875" y="30813"/>
                  <a:pt x="63602" y="22909"/>
                </a:cubicBezTo>
                <a:cubicBezTo>
                  <a:pt x="63058" y="7228"/>
                  <a:pt x="48237" y="1"/>
                  <a:pt x="33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9"/>
          <p:cNvSpPr/>
          <p:nvPr/>
        </p:nvSpPr>
        <p:spPr>
          <a:xfrm>
            <a:off x="3166700" y="2734850"/>
            <a:ext cx="1106843" cy="1694032"/>
          </a:xfrm>
          <a:custGeom>
            <a:avLst/>
            <a:gdLst/>
            <a:ahLst/>
            <a:cxnLst/>
            <a:rect l="l" t="t" r="r" b="b"/>
            <a:pathLst>
              <a:path w="55880" h="101348" extrusionOk="0">
                <a:moveTo>
                  <a:pt x="25848" y="1"/>
                </a:moveTo>
                <a:cubicBezTo>
                  <a:pt x="24778" y="2044"/>
                  <a:pt x="24016" y="4233"/>
                  <a:pt x="23594" y="6503"/>
                </a:cubicBezTo>
                <a:cubicBezTo>
                  <a:pt x="22102" y="14870"/>
                  <a:pt x="26140" y="23238"/>
                  <a:pt x="26205" y="31718"/>
                </a:cubicBezTo>
                <a:cubicBezTo>
                  <a:pt x="26221" y="34507"/>
                  <a:pt x="25799" y="37378"/>
                  <a:pt x="24437" y="39875"/>
                </a:cubicBezTo>
                <a:cubicBezTo>
                  <a:pt x="22037" y="44318"/>
                  <a:pt x="17059" y="47058"/>
                  <a:pt x="11968" y="48534"/>
                </a:cubicBezTo>
                <a:cubicBezTo>
                  <a:pt x="9097" y="49377"/>
                  <a:pt x="5984" y="49961"/>
                  <a:pt x="3746" y="51826"/>
                </a:cubicBezTo>
                <a:cubicBezTo>
                  <a:pt x="0" y="54971"/>
                  <a:pt x="130" y="60663"/>
                  <a:pt x="2173" y="64976"/>
                </a:cubicBezTo>
                <a:cubicBezTo>
                  <a:pt x="4622" y="70165"/>
                  <a:pt x="9308" y="74300"/>
                  <a:pt x="14740" y="76862"/>
                </a:cubicBezTo>
                <a:cubicBezTo>
                  <a:pt x="20156" y="79424"/>
                  <a:pt x="26286" y="80478"/>
                  <a:pt x="32367" y="80576"/>
                </a:cubicBezTo>
                <a:cubicBezTo>
                  <a:pt x="34572" y="80608"/>
                  <a:pt x="36891" y="80559"/>
                  <a:pt x="38804" y="81565"/>
                </a:cubicBezTo>
                <a:cubicBezTo>
                  <a:pt x="40701" y="82586"/>
                  <a:pt x="41837" y="84483"/>
                  <a:pt x="42745" y="86364"/>
                </a:cubicBezTo>
                <a:cubicBezTo>
                  <a:pt x="45015" y="91051"/>
                  <a:pt x="46361" y="96142"/>
                  <a:pt x="46734" y="101348"/>
                </a:cubicBezTo>
                <a:lnTo>
                  <a:pt x="55879" y="101348"/>
                </a:lnTo>
                <a:lnTo>
                  <a:pt x="558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9"/>
          <p:cNvSpPr/>
          <p:nvPr/>
        </p:nvSpPr>
        <p:spPr>
          <a:xfrm>
            <a:off x="883400" y="829125"/>
            <a:ext cx="1316725" cy="2533700"/>
          </a:xfrm>
          <a:custGeom>
            <a:avLst/>
            <a:gdLst/>
            <a:ahLst/>
            <a:cxnLst/>
            <a:rect l="l" t="t" r="r" b="b"/>
            <a:pathLst>
              <a:path w="52669" h="101348" extrusionOk="0">
                <a:moveTo>
                  <a:pt x="0" y="1"/>
                </a:moveTo>
                <a:lnTo>
                  <a:pt x="0" y="101348"/>
                </a:lnTo>
                <a:lnTo>
                  <a:pt x="4232" y="101348"/>
                </a:lnTo>
                <a:cubicBezTo>
                  <a:pt x="5157" y="99969"/>
                  <a:pt x="6162" y="98640"/>
                  <a:pt x="7265" y="97375"/>
                </a:cubicBezTo>
                <a:cubicBezTo>
                  <a:pt x="17902" y="85294"/>
                  <a:pt x="34296" y="83673"/>
                  <a:pt x="45225" y="72014"/>
                </a:cubicBezTo>
                <a:cubicBezTo>
                  <a:pt x="47820" y="69225"/>
                  <a:pt x="50106" y="65803"/>
                  <a:pt x="51030" y="61717"/>
                </a:cubicBezTo>
                <a:cubicBezTo>
                  <a:pt x="52668" y="54371"/>
                  <a:pt x="49620" y="46702"/>
                  <a:pt x="45971" y="40540"/>
                </a:cubicBezTo>
                <a:cubicBezTo>
                  <a:pt x="42323" y="34378"/>
                  <a:pt x="37912" y="28573"/>
                  <a:pt x="36242" y="21227"/>
                </a:cubicBezTo>
                <a:cubicBezTo>
                  <a:pt x="34604" y="13979"/>
                  <a:pt x="36080" y="5806"/>
                  <a:pt x="399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9"/>
          <p:cNvSpPr/>
          <p:nvPr/>
        </p:nvSpPr>
        <p:spPr>
          <a:xfrm>
            <a:off x="2782275" y="1558250"/>
            <a:ext cx="1417835" cy="752777"/>
          </a:xfrm>
          <a:custGeom>
            <a:avLst/>
            <a:gdLst/>
            <a:ahLst/>
            <a:cxnLst/>
            <a:rect l="l" t="t" r="r" b="b"/>
            <a:pathLst>
              <a:path w="95445" h="50675" extrusionOk="0">
                <a:moveTo>
                  <a:pt x="19568" y="0"/>
                </a:moveTo>
                <a:cubicBezTo>
                  <a:pt x="17923" y="0"/>
                  <a:pt x="16272" y="114"/>
                  <a:pt x="14659" y="293"/>
                </a:cubicBezTo>
                <a:cubicBezTo>
                  <a:pt x="9778" y="844"/>
                  <a:pt x="4914" y="1931"/>
                  <a:pt x="0" y="2028"/>
                </a:cubicBezTo>
                <a:lnTo>
                  <a:pt x="0" y="50674"/>
                </a:lnTo>
                <a:lnTo>
                  <a:pt x="95445" y="50674"/>
                </a:lnTo>
                <a:lnTo>
                  <a:pt x="95429" y="50658"/>
                </a:lnTo>
                <a:cubicBezTo>
                  <a:pt x="83478" y="37086"/>
                  <a:pt x="64797" y="30227"/>
                  <a:pt x="46328" y="27438"/>
                </a:cubicBezTo>
                <a:cubicBezTo>
                  <a:pt x="41707" y="26740"/>
                  <a:pt x="36453" y="25913"/>
                  <a:pt x="33939" y="22200"/>
                </a:cubicBezTo>
                <a:cubicBezTo>
                  <a:pt x="31199" y="18162"/>
                  <a:pt x="33145" y="12925"/>
                  <a:pt x="33664" y="8157"/>
                </a:cubicBezTo>
                <a:cubicBezTo>
                  <a:pt x="33777" y="7217"/>
                  <a:pt x="33810" y="6228"/>
                  <a:pt x="33469" y="5336"/>
                </a:cubicBezTo>
                <a:cubicBezTo>
                  <a:pt x="33015" y="4201"/>
                  <a:pt x="31977" y="3358"/>
                  <a:pt x="30891" y="2709"/>
                </a:cubicBezTo>
                <a:cubicBezTo>
                  <a:pt x="27556" y="674"/>
                  <a:pt x="23578" y="0"/>
                  <a:pt x="19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9"/>
          <p:cNvSpPr/>
          <p:nvPr/>
        </p:nvSpPr>
        <p:spPr>
          <a:xfrm rot="10800000">
            <a:off x="1268850" y="3574476"/>
            <a:ext cx="1738459" cy="1076925"/>
          </a:xfrm>
          <a:custGeom>
            <a:avLst/>
            <a:gdLst/>
            <a:ahLst/>
            <a:cxnLst/>
            <a:rect l="l" t="t" r="r" b="b"/>
            <a:pathLst>
              <a:path w="88992" h="55128" extrusionOk="0">
                <a:moveTo>
                  <a:pt x="11465" y="1"/>
                </a:moveTo>
                <a:cubicBezTo>
                  <a:pt x="13702" y="4055"/>
                  <a:pt x="15227" y="8514"/>
                  <a:pt x="15178" y="13119"/>
                </a:cubicBezTo>
                <a:cubicBezTo>
                  <a:pt x="15178" y="14546"/>
                  <a:pt x="14919" y="15957"/>
                  <a:pt x="14416" y="17287"/>
                </a:cubicBezTo>
                <a:cubicBezTo>
                  <a:pt x="13897" y="18600"/>
                  <a:pt x="13070" y="19719"/>
                  <a:pt x="11870" y="20400"/>
                </a:cubicBezTo>
                <a:cubicBezTo>
                  <a:pt x="10654" y="21081"/>
                  <a:pt x="9308" y="21211"/>
                  <a:pt x="7913" y="21340"/>
                </a:cubicBezTo>
                <a:cubicBezTo>
                  <a:pt x="6535" y="21486"/>
                  <a:pt x="5141" y="21584"/>
                  <a:pt x="3908" y="22184"/>
                </a:cubicBezTo>
                <a:cubicBezTo>
                  <a:pt x="16" y="24081"/>
                  <a:pt x="0" y="30178"/>
                  <a:pt x="3033" y="33275"/>
                </a:cubicBezTo>
                <a:cubicBezTo>
                  <a:pt x="4541" y="34832"/>
                  <a:pt x="6486" y="35772"/>
                  <a:pt x="8562" y="36291"/>
                </a:cubicBezTo>
                <a:cubicBezTo>
                  <a:pt x="10385" y="36591"/>
                  <a:pt x="12287" y="36754"/>
                  <a:pt x="14208" y="36754"/>
                </a:cubicBezTo>
                <a:cubicBezTo>
                  <a:pt x="21311" y="36754"/>
                  <a:pt x="28661" y="34527"/>
                  <a:pt x="33129" y="28783"/>
                </a:cubicBezTo>
                <a:cubicBezTo>
                  <a:pt x="36582" y="24729"/>
                  <a:pt x="36988" y="19265"/>
                  <a:pt x="40636" y="15211"/>
                </a:cubicBezTo>
                <a:cubicBezTo>
                  <a:pt x="42878" y="12970"/>
                  <a:pt x="45999" y="11993"/>
                  <a:pt x="49138" y="11993"/>
                </a:cubicBezTo>
                <a:cubicBezTo>
                  <a:pt x="49973" y="11993"/>
                  <a:pt x="50809" y="12062"/>
                  <a:pt x="51630" y="12195"/>
                </a:cubicBezTo>
                <a:cubicBezTo>
                  <a:pt x="52895" y="12373"/>
                  <a:pt x="54128" y="12681"/>
                  <a:pt x="55328" y="13087"/>
                </a:cubicBezTo>
                <a:cubicBezTo>
                  <a:pt x="58927" y="14335"/>
                  <a:pt x="62171" y="16622"/>
                  <a:pt x="64246" y="19800"/>
                </a:cubicBezTo>
                <a:cubicBezTo>
                  <a:pt x="65284" y="21405"/>
                  <a:pt x="65997" y="23189"/>
                  <a:pt x="66338" y="25070"/>
                </a:cubicBezTo>
                <a:cubicBezTo>
                  <a:pt x="67992" y="30599"/>
                  <a:pt x="64133" y="34653"/>
                  <a:pt x="62106" y="39323"/>
                </a:cubicBezTo>
                <a:cubicBezTo>
                  <a:pt x="60890" y="42567"/>
                  <a:pt x="62316" y="45810"/>
                  <a:pt x="64749" y="48242"/>
                </a:cubicBezTo>
                <a:cubicBezTo>
                  <a:pt x="70285" y="53599"/>
                  <a:pt x="77889" y="55127"/>
                  <a:pt x="85232" y="55127"/>
                </a:cubicBezTo>
                <a:cubicBezTo>
                  <a:pt x="86491" y="55127"/>
                  <a:pt x="87743" y="55082"/>
                  <a:pt x="88975" y="55004"/>
                </a:cubicBezTo>
                <a:lnTo>
                  <a:pt x="88991" y="55004"/>
                </a:lnTo>
                <a:lnTo>
                  <a:pt x="88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9"/>
          <p:cNvSpPr/>
          <p:nvPr/>
        </p:nvSpPr>
        <p:spPr>
          <a:xfrm>
            <a:off x="2009800" y="2933300"/>
            <a:ext cx="934025" cy="689175"/>
          </a:xfrm>
          <a:custGeom>
            <a:avLst/>
            <a:gdLst/>
            <a:ahLst/>
            <a:cxnLst/>
            <a:rect l="l" t="t" r="r" b="b"/>
            <a:pathLst>
              <a:path w="37361" h="27567" extrusionOk="0">
                <a:moveTo>
                  <a:pt x="0" y="0"/>
                </a:moveTo>
                <a:lnTo>
                  <a:pt x="0" y="27566"/>
                </a:lnTo>
                <a:cubicBezTo>
                  <a:pt x="5854" y="26999"/>
                  <a:pt x="11140" y="23772"/>
                  <a:pt x="14302" y="18794"/>
                </a:cubicBezTo>
                <a:cubicBezTo>
                  <a:pt x="15194" y="17399"/>
                  <a:pt x="15940" y="15859"/>
                  <a:pt x="17108" y="14740"/>
                </a:cubicBezTo>
                <a:cubicBezTo>
                  <a:pt x="19686" y="12275"/>
                  <a:pt x="23480" y="12535"/>
                  <a:pt x="26772" y="11627"/>
                </a:cubicBezTo>
                <a:cubicBezTo>
                  <a:pt x="31604" y="10297"/>
                  <a:pt x="35674" y="6032"/>
                  <a:pt x="37166" y="778"/>
                </a:cubicBezTo>
                <a:cubicBezTo>
                  <a:pt x="37231" y="519"/>
                  <a:pt x="37296" y="260"/>
                  <a:pt x="373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60"/>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112" name="Google Shape;1112;p60"/>
          <p:cNvSpPr txBox="1">
            <a:spLocks noGrp="1"/>
          </p:cNvSpPr>
          <p:nvPr>
            <p:ph type="subTitle" idx="1"/>
          </p:nvPr>
        </p:nvSpPr>
        <p:spPr>
          <a:xfrm>
            <a:off x="2115575" y="1535450"/>
            <a:ext cx="20079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1113" name="Google Shape;1113;p60"/>
          <p:cNvSpPr txBox="1">
            <a:spLocks noGrp="1"/>
          </p:cNvSpPr>
          <p:nvPr>
            <p:ph type="subTitle" idx="2"/>
          </p:nvPr>
        </p:nvSpPr>
        <p:spPr>
          <a:xfrm>
            <a:off x="2016350" y="2145400"/>
            <a:ext cx="5111400" cy="1792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Proxima Nova"/>
              <a:buChar char="●"/>
            </a:pPr>
            <a:r>
              <a:rPr lang="en">
                <a:solidFill>
                  <a:schemeClr val="hlink"/>
                </a:solidFill>
                <a:highlight>
                  <a:srgbClr val="FFFFFF"/>
                </a:highlight>
                <a:uFill>
                  <a:noFill/>
                </a:uFill>
                <a:hlinkClick r:id="rId3"/>
              </a:rPr>
              <a:t>High angle of male swimmer in the water pool</a:t>
            </a:r>
            <a:endParaRPr>
              <a:solidFill>
                <a:srgbClr val="374957"/>
              </a:solidFill>
              <a:highlight>
                <a:srgbClr val="FFFFFF"/>
              </a:highlight>
            </a:endParaRPr>
          </a:p>
          <a:p>
            <a:pPr marL="457200" lvl="0" indent="-317500" algn="l" rtl="0">
              <a:spcBef>
                <a:spcPts val="1000"/>
              </a:spcBef>
              <a:spcAft>
                <a:spcPts val="0"/>
              </a:spcAft>
              <a:buSzPts val="1400"/>
              <a:buFont typeface="Proxima Nova"/>
              <a:buChar char="●"/>
            </a:pPr>
            <a:r>
              <a:rPr lang="en">
                <a:solidFill>
                  <a:schemeClr val="hlink"/>
                </a:solidFill>
                <a:highlight>
                  <a:srgbClr val="FFFFFF"/>
                </a:highlight>
                <a:uFill>
                  <a:noFill/>
                </a:uFill>
                <a:hlinkClick r:id="rId4"/>
              </a:rPr>
              <a:t>Smiley male swimmer posing with goggles and cap in the pool</a:t>
            </a:r>
            <a:endParaRPr>
              <a:solidFill>
                <a:srgbClr val="374957"/>
              </a:solidFill>
              <a:highlight>
                <a:srgbClr val="FFFFFF"/>
              </a:highlight>
            </a:endParaRPr>
          </a:p>
          <a:p>
            <a:pPr marL="457200" lvl="0" indent="-317500" algn="l" rtl="0">
              <a:spcBef>
                <a:spcPts val="1000"/>
              </a:spcBef>
              <a:spcAft>
                <a:spcPts val="0"/>
              </a:spcAft>
              <a:buSzPts val="1400"/>
              <a:buFont typeface="Proxima Nova"/>
              <a:buChar char="●"/>
            </a:pPr>
            <a:r>
              <a:rPr lang="en">
                <a:solidFill>
                  <a:schemeClr val="hlink"/>
                </a:solidFill>
                <a:highlight>
                  <a:srgbClr val="FFFFFF"/>
                </a:highlight>
                <a:uFill>
                  <a:noFill/>
                </a:uFill>
                <a:hlinkClick r:id="rId5"/>
              </a:rPr>
              <a:t>High angle of male swimmer swimming in water pool</a:t>
            </a:r>
            <a:endParaRPr>
              <a:solidFill>
                <a:srgbClr val="374957"/>
              </a:solidFill>
              <a:highlight>
                <a:srgbClr val="FFFFFF"/>
              </a:highlight>
            </a:endParaRPr>
          </a:p>
          <a:p>
            <a:pPr marL="457200" lvl="0" indent="-317500" algn="l" rtl="0">
              <a:spcBef>
                <a:spcPts val="1000"/>
              </a:spcBef>
              <a:spcAft>
                <a:spcPts val="0"/>
              </a:spcAft>
              <a:buSzPts val="1400"/>
              <a:buFont typeface="Proxima Nova"/>
              <a:buChar char="●"/>
            </a:pPr>
            <a:r>
              <a:rPr lang="en">
                <a:solidFill>
                  <a:schemeClr val="hlink"/>
                </a:solidFill>
                <a:highlight>
                  <a:srgbClr val="FFFFFF"/>
                </a:highlight>
                <a:uFill>
                  <a:noFill/>
                </a:uFill>
                <a:hlinkClick r:id="rId6"/>
              </a:rPr>
              <a:t>Front view young man at basin stretching </a:t>
            </a:r>
            <a:endParaRPr>
              <a:solidFill>
                <a:srgbClr val="374957"/>
              </a:solidFill>
              <a:highlight>
                <a:srgbClr val="FFFFFF"/>
              </a:highlight>
            </a:endParaRPr>
          </a:p>
          <a:p>
            <a:pPr marL="457200" lvl="0" indent="-317500" algn="l" rtl="0">
              <a:spcBef>
                <a:spcPts val="1000"/>
              </a:spcBef>
              <a:spcAft>
                <a:spcPts val="1000"/>
              </a:spcAft>
              <a:buSzPts val="1400"/>
              <a:buFont typeface="Proxima Nova"/>
              <a:buChar char="●"/>
            </a:pPr>
            <a:r>
              <a:rPr lang="en">
                <a:solidFill>
                  <a:schemeClr val="hlink"/>
                </a:solidFill>
                <a:highlight>
                  <a:srgbClr val="FFFFFF"/>
                </a:highlight>
                <a:uFill>
                  <a:noFill/>
                </a:uFill>
                <a:hlinkClick r:id="rId7"/>
              </a:rPr>
              <a:t>High angle male stretching before swimming</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18" name="Google Shape;1118;p61"/>
          <p:cNvSpPr txBox="1">
            <a:spLocks noGrp="1"/>
          </p:cNvSpPr>
          <p:nvPr>
            <p:ph type="title"/>
          </p:nvPr>
        </p:nvSpPr>
        <p:spPr>
          <a:xfrm>
            <a:off x="3105950" y="363275"/>
            <a:ext cx="293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119" name="Google Shape;1119;p61"/>
          <p:cNvSpPr txBox="1">
            <a:spLocks noGrp="1"/>
          </p:cNvSpPr>
          <p:nvPr>
            <p:ph type="subTitle" idx="3"/>
          </p:nvPr>
        </p:nvSpPr>
        <p:spPr>
          <a:xfrm>
            <a:off x="4564200" y="1535450"/>
            <a:ext cx="20079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Vectors</a:t>
            </a:r>
            <a:endParaRPr/>
          </a:p>
        </p:txBody>
      </p:sp>
      <p:sp>
        <p:nvSpPr>
          <p:cNvPr id="1120" name="Google Shape;1120;p61"/>
          <p:cNvSpPr txBox="1">
            <a:spLocks noGrp="1"/>
          </p:cNvSpPr>
          <p:nvPr>
            <p:ph type="subTitle" idx="4"/>
          </p:nvPr>
        </p:nvSpPr>
        <p:spPr>
          <a:xfrm>
            <a:off x="4440600" y="2145400"/>
            <a:ext cx="3834000" cy="1761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hlink"/>
                </a:solidFill>
                <a:highlight>
                  <a:srgbClr val="FFFFFF"/>
                </a:highlight>
                <a:uFill>
                  <a:noFill/>
                </a:uFill>
                <a:hlinkClick r:id="rId3"/>
              </a:rPr>
              <a:t>Abstract rounded shape business card template </a:t>
            </a:r>
            <a:endParaRPr>
              <a:solidFill>
                <a:srgbClr val="374957"/>
              </a:solidFill>
              <a:highlight>
                <a:srgbClr val="FFFFFF"/>
              </a:highlight>
            </a:endParaRPr>
          </a:p>
          <a:p>
            <a:pPr marL="457200" lvl="0" indent="-317500" algn="l" rtl="0">
              <a:spcBef>
                <a:spcPts val="1000"/>
              </a:spcBef>
              <a:spcAft>
                <a:spcPts val="1000"/>
              </a:spcAft>
              <a:buSzPts val="1400"/>
              <a:buChar char="●"/>
            </a:pPr>
            <a:r>
              <a:rPr lang="en">
                <a:solidFill>
                  <a:schemeClr val="hlink"/>
                </a:solidFill>
                <a:highlight>
                  <a:srgbClr val="FFFFFF"/>
                </a:highlight>
                <a:uFill>
                  <a:noFill/>
                </a:uFill>
                <a:hlinkClick r:id="rId4"/>
              </a:rPr>
              <a:t>Dynamic poster collection</a:t>
            </a:r>
            <a:endParaRPr/>
          </a:p>
        </p:txBody>
      </p:sp>
      <p:sp>
        <p:nvSpPr>
          <p:cNvPr id="1121" name="Google Shape;1121;p61"/>
          <p:cNvSpPr txBox="1">
            <a:spLocks noGrp="1"/>
          </p:cNvSpPr>
          <p:nvPr>
            <p:ph type="subTitle" idx="1"/>
          </p:nvPr>
        </p:nvSpPr>
        <p:spPr>
          <a:xfrm>
            <a:off x="760275" y="1535450"/>
            <a:ext cx="20079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1122" name="Google Shape;1122;p61"/>
          <p:cNvSpPr txBox="1">
            <a:spLocks noGrp="1"/>
          </p:cNvSpPr>
          <p:nvPr>
            <p:ph type="subTitle" idx="2"/>
          </p:nvPr>
        </p:nvSpPr>
        <p:spPr>
          <a:xfrm>
            <a:off x="540000" y="2145400"/>
            <a:ext cx="3834000" cy="1761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hlink"/>
                </a:solidFill>
                <a:highlight>
                  <a:srgbClr val="FFFFFF"/>
                </a:highlight>
                <a:uFill>
                  <a:noFill/>
                </a:uFill>
                <a:hlinkClick r:id="rId5"/>
              </a:rPr>
              <a:t>Male swimmer floating in the pool</a:t>
            </a:r>
            <a:endParaRPr>
              <a:solidFill>
                <a:srgbClr val="374957"/>
              </a:solidFill>
              <a:highlight>
                <a:srgbClr val="FFFFFF"/>
              </a:highlight>
            </a:endParaRPr>
          </a:p>
          <a:p>
            <a:pPr marL="457200" lvl="0" indent="-317500" algn="l" rtl="0">
              <a:spcBef>
                <a:spcPts val="1000"/>
              </a:spcBef>
              <a:spcAft>
                <a:spcPts val="0"/>
              </a:spcAft>
              <a:buSzPts val="1400"/>
              <a:buChar char="●"/>
            </a:pPr>
            <a:r>
              <a:rPr lang="en">
                <a:solidFill>
                  <a:schemeClr val="hlink"/>
                </a:solidFill>
                <a:highlight>
                  <a:srgbClr val="FFFFFF"/>
                </a:highlight>
                <a:uFill>
                  <a:noFill/>
                </a:uFill>
                <a:hlinkClick r:id="rId6"/>
              </a:rPr>
              <a:t>Male swimmers swimming in the pool</a:t>
            </a:r>
            <a:endParaRPr>
              <a:solidFill>
                <a:srgbClr val="374957"/>
              </a:solidFill>
              <a:highlight>
                <a:srgbClr val="FFFFFF"/>
              </a:highlight>
            </a:endParaRPr>
          </a:p>
          <a:p>
            <a:pPr marL="457200" lvl="0" indent="-317500" algn="l" rtl="0">
              <a:spcBef>
                <a:spcPts val="1000"/>
              </a:spcBef>
              <a:spcAft>
                <a:spcPts val="0"/>
              </a:spcAft>
              <a:buSzPts val="1400"/>
              <a:buChar char="●"/>
            </a:pPr>
            <a:r>
              <a:rPr lang="en">
                <a:solidFill>
                  <a:srgbClr val="374957"/>
                </a:solidFill>
                <a:highlight>
                  <a:srgbClr val="FFFFFF"/>
                </a:highlight>
              </a:rPr>
              <a:t>M</a:t>
            </a:r>
            <a:r>
              <a:rPr lang="en">
                <a:solidFill>
                  <a:schemeClr val="hlink"/>
                </a:solidFill>
                <a:highlight>
                  <a:srgbClr val="FFFFFF"/>
                </a:highlight>
                <a:uFill>
                  <a:noFill/>
                </a:uFill>
                <a:hlinkClick r:id="rId7"/>
              </a:rPr>
              <a:t>ale swimmer emerging out of pool</a:t>
            </a:r>
            <a:endParaRPr>
              <a:solidFill>
                <a:srgbClr val="374957"/>
              </a:solidFill>
              <a:highlight>
                <a:srgbClr val="FFFFFF"/>
              </a:highlight>
            </a:endParaRPr>
          </a:p>
          <a:p>
            <a:pPr marL="457200" lvl="0" indent="-317500" algn="l" rtl="0">
              <a:spcBef>
                <a:spcPts val="1000"/>
              </a:spcBef>
              <a:spcAft>
                <a:spcPts val="0"/>
              </a:spcAft>
              <a:buSzPts val="1400"/>
              <a:buChar char="●"/>
            </a:pPr>
            <a:r>
              <a:rPr lang="en">
                <a:solidFill>
                  <a:srgbClr val="374957"/>
                </a:solidFill>
                <a:highlight>
                  <a:srgbClr val="FFFFFF"/>
                </a:highlight>
              </a:rPr>
              <a:t>P</a:t>
            </a:r>
            <a:r>
              <a:rPr lang="en">
                <a:solidFill>
                  <a:schemeClr val="hlink"/>
                </a:solidFill>
                <a:highlight>
                  <a:srgbClr val="FFFFFF"/>
                </a:highlight>
                <a:uFill>
                  <a:noFill/>
                </a:uFill>
                <a:hlinkClick r:id="rId8"/>
              </a:rPr>
              <a:t>retty young girl posing in swim wear</a:t>
            </a:r>
            <a:endParaRPr>
              <a:solidFill>
                <a:srgbClr val="374957"/>
              </a:solidFill>
              <a:highlight>
                <a:srgbClr val="FFFFFF"/>
              </a:highlight>
            </a:endParaRPr>
          </a:p>
          <a:p>
            <a:pPr marL="457200" lvl="0" indent="-317500" algn="l" rtl="0">
              <a:spcBef>
                <a:spcPts val="1000"/>
              </a:spcBef>
              <a:spcAft>
                <a:spcPts val="1000"/>
              </a:spcAft>
              <a:buSzPts val="1400"/>
              <a:buChar char="●"/>
            </a:pPr>
            <a:r>
              <a:rPr lang="en">
                <a:solidFill>
                  <a:schemeClr val="hlink"/>
                </a:solidFill>
                <a:highlight>
                  <a:srgbClr val="FFFFFF"/>
                </a:highlight>
                <a:uFill>
                  <a:noFill/>
                </a:uFill>
                <a:hlinkClick r:id="rId9"/>
              </a:rPr>
              <a:t>Woman swimmer swimming close up</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6"/>
        <p:cNvGrpSpPr/>
        <p:nvPr/>
      </p:nvGrpSpPr>
      <p:grpSpPr>
        <a:xfrm>
          <a:off x="0" y="0"/>
          <a:ext cx="0" cy="0"/>
          <a:chOff x="0" y="0"/>
          <a:chExt cx="0" cy="0"/>
        </a:xfrm>
      </p:grpSpPr>
      <p:sp>
        <p:nvSpPr>
          <p:cNvPr id="1127" name="Google Shape;1127;p62"/>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128" name="Google Shape;1128;p62"/>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129" name="Google Shape;1129;p6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3"/>
        <p:cNvGrpSpPr/>
        <p:nvPr/>
      </p:nvGrpSpPr>
      <p:grpSpPr>
        <a:xfrm>
          <a:off x="0" y="0"/>
          <a:ext cx="0" cy="0"/>
          <a:chOff x="0" y="0"/>
          <a:chExt cx="0" cy="0"/>
        </a:xfrm>
      </p:grpSpPr>
      <p:sp>
        <p:nvSpPr>
          <p:cNvPr id="1134" name="Google Shape;1134;p6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135" name="Google Shape;1135;p63"/>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136" name="Google Shape;1136;p63"/>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
        <p:cNvGrpSpPr/>
        <p:nvPr/>
      </p:nvGrpSpPr>
      <p:grpSpPr>
        <a:xfrm>
          <a:off x="0" y="0"/>
          <a:ext cx="0" cy="0"/>
          <a:chOff x="0" y="0"/>
          <a:chExt cx="0" cy="0"/>
        </a:xfrm>
      </p:grpSpPr>
      <p:sp>
        <p:nvSpPr>
          <p:cNvPr id="1141" name="Google Shape;1141;p6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142" name="Google Shape;1142;p6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143" name="Google Shape;1143;p6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Josefin Sans</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https://fonts.google.com/specimen/Josefin+Sans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 Slab</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https://fonts.google.com/specimen/Open+Sans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1144" name="Google Shape;1144;p64"/>
          <p:cNvSpPr/>
          <p:nvPr/>
        </p:nvSpPr>
        <p:spPr>
          <a:xfrm>
            <a:off x="2622200" y="3498875"/>
            <a:ext cx="791400" cy="754200"/>
          </a:xfrm>
          <a:prstGeom prst="roundRect">
            <a:avLst>
              <a:gd name="adj" fmla="val 16667"/>
            </a:avLst>
          </a:prstGeom>
          <a:solidFill>
            <a:srgbClr val="285E8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4"/>
          <p:cNvSpPr/>
          <p:nvPr/>
        </p:nvSpPr>
        <p:spPr>
          <a:xfrm>
            <a:off x="3684020" y="3498875"/>
            <a:ext cx="791400" cy="754200"/>
          </a:xfrm>
          <a:prstGeom prst="roundRect">
            <a:avLst>
              <a:gd name="adj" fmla="val 16667"/>
            </a:avLst>
          </a:prstGeom>
          <a:solidFill>
            <a:srgbClr val="9DCE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4"/>
          <p:cNvSpPr/>
          <p:nvPr/>
        </p:nvSpPr>
        <p:spPr>
          <a:xfrm>
            <a:off x="4745839" y="3498875"/>
            <a:ext cx="791400" cy="754200"/>
          </a:xfrm>
          <a:prstGeom prst="roundRect">
            <a:avLst>
              <a:gd name="adj" fmla="val 16667"/>
            </a:avLst>
          </a:prstGeom>
          <a:solidFill>
            <a:srgbClr val="66A5B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4"/>
          <p:cNvSpPr/>
          <p:nvPr/>
        </p:nvSpPr>
        <p:spPr>
          <a:xfrm>
            <a:off x="1560375" y="3498875"/>
            <a:ext cx="791400" cy="754200"/>
          </a:xfrm>
          <a:prstGeom prst="roundRect">
            <a:avLst>
              <a:gd name="adj" fmla="val 16667"/>
            </a:avLst>
          </a:prstGeom>
          <a:solidFill>
            <a:srgbClr val="1A456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4"/>
          <p:cNvSpPr txBox="1"/>
          <p:nvPr/>
        </p:nvSpPr>
        <p:spPr>
          <a:xfrm>
            <a:off x="2622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#285e89</a:t>
            </a:r>
            <a:endParaRPr sz="1000">
              <a:solidFill>
                <a:srgbClr val="FFFFFF"/>
              </a:solidFill>
            </a:endParaRPr>
          </a:p>
        </p:txBody>
      </p:sp>
      <p:sp>
        <p:nvSpPr>
          <p:cNvPr id="1149" name="Google Shape;1149;p64"/>
          <p:cNvSpPr txBox="1"/>
          <p:nvPr/>
        </p:nvSpPr>
        <p:spPr>
          <a:xfrm>
            <a:off x="3684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#9dcedf</a:t>
            </a:r>
            <a:endParaRPr sz="1000">
              <a:solidFill>
                <a:srgbClr val="FFFFFF"/>
              </a:solidFill>
            </a:endParaRPr>
          </a:p>
        </p:txBody>
      </p:sp>
      <p:sp>
        <p:nvSpPr>
          <p:cNvPr id="1150" name="Google Shape;1150;p64"/>
          <p:cNvSpPr txBox="1"/>
          <p:nvPr/>
        </p:nvSpPr>
        <p:spPr>
          <a:xfrm>
            <a:off x="47458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#66a5bb</a:t>
            </a:r>
            <a:endParaRPr sz="1000">
              <a:solidFill>
                <a:srgbClr val="FFFFFF"/>
              </a:solidFill>
            </a:endParaRPr>
          </a:p>
        </p:txBody>
      </p:sp>
      <p:sp>
        <p:nvSpPr>
          <p:cNvPr id="1151" name="Google Shape;1151;p64"/>
          <p:cNvSpPr txBox="1"/>
          <p:nvPr/>
        </p:nvSpPr>
        <p:spPr>
          <a:xfrm>
            <a:off x="1560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#1a4568</a:t>
            </a:r>
            <a:endParaRPr sz="1000">
              <a:solidFill>
                <a:srgbClr val="FFFFFF"/>
              </a:solidFill>
            </a:endParaRPr>
          </a:p>
        </p:txBody>
      </p:sp>
      <p:sp>
        <p:nvSpPr>
          <p:cNvPr id="1152" name="Google Shape;1152;p64"/>
          <p:cNvSpPr/>
          <p:nvPr/>
        </p:nvSpPr>
        <p:spPr>
          <a:xfrm>
            <a:off x="5807664" y="3498875"/>
            <a:ext cx="791400" cy="754200"/>
          </a:xfrm>
          <a:prstGeom prst="roundRect">
            <a:avLst>
              <a:gd name="adj" fmla="val 16667"/>
            </a:avLst>
          </a:prstGeom>
          <a:solidFill>
            <a:srgbClr val="80C9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4"/>
          <p:cNvSpPr txBox="1"/>
          <p:nvPr/>
        </p:nvSpPr>
        <p:spPr>
          <a:xfrm>
            <a:off x="58076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#80c9dd</a:t>
            </a:r>
            <a:endParaRPr sz="1000">
              <a:solidFill>
                <a:srgbClr val="FFFFFF"/>
              </a:solidFill>
            </a:endParaRPr>
          </a:p>
        </p:txBody>
      </p:sp>
      <p:sp>
        <p:nvSpPr>
          <p:cNvPr id="1154" name="Google Shape;1154;p64"/>
          <p:cNvSpPr/>
          <p:nvPr/>
        </p:nvSpPr>
        <p:spPr>
          <a:xfrm>
            <a:off x="6792214" y="3498875"/>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4"/>
          <p:cNvSpPr txBox="1"/>
          <p:nvPr/>
        </p:nvSpPr>
        <p:spPr>
          <a:xfrm>
            <a:off x="67922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#efefef</a:t>
            </a:r>
            <a:endParaRPr sz="10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9"/>
        <p:cNvGrpSpPr/>
        <p:nvPr/>
      </p:nvGrpSpPr>
      <p:grpSpPr>
        <a:xfrm>
          <a:off x="0" y="0"/>
          <a:ext cx="0" cy="0"/>
          <a:chOff x="0" y="0"/>
          <a:chExt cx="0" cy="0"/>
        </a:xfrm>
      </p:grpSpPr>
      <p:sp>
        <p:nvSpPr>
          <p:cNvPr id="1160" name="Google Shape;1160;p65"/>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1161" name="Google Shape;1161;p65"/>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162" name="Google Shape;1162;p6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163" name="Google Shape;1163;p65"/>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164" name="Google Shape;1164;p65"/>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165" name="Google Shape;1165;p65"/>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166" name="Google Shape;1166;p65"/>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167" name="Google Shape;1167;p6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168" name="Google Shape;1168;p6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169" name="Google Shape;1169;p6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170" name="Google Shape;1170;p6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171" name="Google Shape;1171;p65"/>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5"/>
        <p:cNvGrpSpPr/>
        <p:nvPr/>
      </p:nvGrpSpPr>
      <p:grpSpPr>
        <a:xfrm>
          <a:off x="0" y="0"/>
          <a:ext cx="0" cy="0"/>
          <a:chOff x="0" y="0"/>
          <a:chExt cx="0" cy="0"/>
        </a:xfrm>
      </p:grpSpPr>
      <p:sp>
        <p:nvSpPr>
          <p:cNvPr id="1176" name="Google Shape;1176;p66"/>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177" name="Google Shape;1177;p66"/>
          <p:cNvGrpSpPr/>
          <p:nvPr/>
        </p:nvGrpSpPr>
        <p:grpSpPr>
          <a:xfrm>
            <a:off x="5156078" y="3085736"/>
            <a:ext cx="474294" cy="551291"/>
            <a:chOff x="4727025" y="1332775"/>
            <a:chExt cx="59900" cy="69625"/>
          </a:xfrm>
        </p:grpSpPr>
        <p:sp>
          <p:nvSpPr>
            <p:cNvPr id="1178" name="Google Shape;1178;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66"/>
          <p:cNvGrpSpPr/>
          <p:nvPr/>
        </p:nvGrpSpPr>
        <p:grpSpPr>
          <a:xfrm>
            <a:off x="5769734" y="2314340"/>
            <a:ext cx="555653" cy="557031"/>
            <a:chOff x="4820425" y="1329900"/>
            <a:chExt cx="70175" cy="70350"/>
          </a:xfrm>
        </p:grpSpPr>
        <p:sp>
          <p:nvSpPr>
            <p:cNvPr id="1181" name="Google Shape;1181;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6"/>
          <p:cNvGrpSpPr/>
          <p:nvPr/>
        </p:nvGrpSpPr>
        <p:grpSpPr>
          <a:xfrm>
            <a:off x="6396103" y="2318845"/>
            <a:ext cx="582574" cy="533871"/>
            <a:chOff x="4903200" y="1331525"/>
            <a:chExt cx="73575" cy="67425"/>
          </a:xfrm>
        </p:grpSpPr>
        <p:sp>
          <p:nvSpPr>
            <p:cNvPr id="1186" name="Google Shape;1186;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66"/>
          <p:cNvGrpSpPr/>
          <p:nvPr/>
        </p:nvGrpSpPr>
        <p:grpSpPr>
          <a:xfrm>
            <a:off x="5755581" y="3078709"/>
            <a:ext cx="583960" cy="565345"/>
            <a:chOff x="4815575" y="1416800"/>
            <a:chExt cx="73750" cy="71400"/>
          </a:xfrm>
        </p:grpSpPr>
        <p:sp>
          <p:nvSpPr>
            <p:cNvPr id="1189" name="Google Shape;1189;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66"/>
          <p:cNvGrpSpPr/>
          <p:nvPr/>
        </p:nvGrpSpPr>
        <p:grpSpPr>
          <a:xfrm>
            <a:off x="6390362" y="3108896"/>
            <a:ext cx="589898" cy="504970"/>
            <a:chOff x="4902475" y="1418875"/>
            <a:chExt cx="74500" cy="63775"/>
          </a:xfrm>
        </p:grpSpPr>
        <p:sp>
          <p:nvSpPr>
            <p:cNvPr id="1193" name="Google Shape;1193;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66"/>
          <p:cNvGrpSpPr/>
          <p:nvPr/>
        </p:nvGrpSpPr>
        <p:grpSpPr>
          <a:xfrm>
            <a:off x="5765577" y="3826000"/>
            <a:ext cx="563967" cy="567127"/>
            <a:chOff x="4818100" y="1507675"/>
            <a:chExt cx="71225" cy="71625"/>
          </a:xfrm>
        </p:grpSpPr>
        <p:sp>
          <p:nvSpPr>
            <p:cNvPr id="1196" name="Google Shape;1196;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66"/>
          <p:cNvGrpSpPr/>
          <p:nvPr/>
        </p:nvGrpSpPr>
        <p:grpSpPr>
          <a:xfrm>
            <a:off x="5079075" y="3829461"/>
            <a:ext cx="628301" cy="588505"/>
            <a:chOff x="4721450" y="1509475"/>
            <a:chExt cx="79350" cy="74325"/>
          </a:xfrm>
        </p:grpSpPr>
        <p:sp>
          <p:nvSpPr>
            <p:cNvPr id="1201" name="Google Shape;1201;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66"/>
          <p:cNvGrpSpPr/>
          <p:nvPr/>
        </p:nvGrpSpPr>
        <p:grpSpPr>
          <a:xfrm>
            <a:off x="6424608" y="3814027"/>
            <a:ext cx="557038" cy="562772"/>
            <a:chOff x="4906800" y="1507500"/>
            <a:chExt cx="70350" cy="71075"/>
          </a:xfrm>
        </p:grpSpPr>
        <p:sp>
          <p:nvSpPr>
            <p:cNvPr id="1206" name="Google Shape;1206;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 name="Google Shape;1211;p66"/>
          <p:cNvGrpSpPr/>
          <p:nvPr/>
        </p:nvGrpSpPr>
        <p:grpSpPr>
          <a:xfrm>
            <a:off x="4462216" y="2340963"/>
            <a:ext cx="517934" cy="517934"/>
            <a:chOff x="3736598" y="2170606"/>
            <a:chExt cx="404889" cy="404889"/>
          </a:xfrm>
        </p:grpSpPr>
        <p:sp>
          <p:nvSpPr>
            <p:cNvPr id="1212" name="Google Shape;1212;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66"/>
          <p:cNvGrpSpPr/>
          <p:nvPr/>
        </p:nvGrpSpPr>
        <p:grpSpPr>
          <a:xfrm>
            <a:off x="3729277" y="2341061"/>
            <a:ext cx="586986" cy="517740"/>
            <a:chOff x="3161917" y="2170682"/>
            <a:chExt cx="458870" cy="404737"/>
          </a:xfrm>
        </p:grpSpPr>
        <p:sp>
          <p:nvSpPr>
            <p:cNvPr id="1217" name="Google Shape;1217;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66"/>
          <p:cNvGrpSpPr/>
          <p:nvPr/>
        </p:nvGrpSpPr>
        <p:grpSpPr>
          <a:xfrm>
            <a:off x="3752299" y="3102400"/>
            <a:ext cx="540943" cy="517963"/>
            <a:chOff x="3179914" y="2889488"/>
            <a:chExt cx="422876" cy="404911"/>
          </a:xfrm>
        </p:grpSpPr>
        <p:sp>
          <p:nvSpPr>
            <p:cNvPr id="1221" name="Google Shape;1221;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66"/>
          <p:cNvGrpSpPr/>
          <p:nvPr/>
        </p:nvGrpSpPr>
        <p:grpSpPr>
          <a:xfrm>
            <a:off x="4453093" y="3102358"/>
            <a:ext cx="536180" cy="518047"/>
            <a:chOff x="3729467" y="2889422"/>
            <a:chExt cx="419153" cy="404977"/>
          </a:xfrm>
        </p:grpSpPr>
        <p:sp>
          <p:nvSpPr>
            <p:cNvPr id="1228" name="Google Shape;1228;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66"/>
          <p:cNvGrpSpPr/>
          <p:nvPr/>
        </p:nvGrpSpPr>
        <p:grpSpPr>
          <a:xfrm>
            <a:off x="1990126" y="3445787"/>
            <a:ext cx="965351" cy="134611"/>
            <a:chOff x="4411970" y="2962952"/>
            <a:chExt cx="706544" cy="104212"/>
          </a:xfrm>
        </p:grpSpPr>
        <p:sp>
          <p:nvSpPr>
            <p:cNvPr id="1236" name="Google Shape;1236;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 name="Google Shape;1240;p66"/>
          <p:cNvGrpSpPr/>
          <p:nvPr/>
        </p:nvGrpSpPr>
        <p:grpSpPr>
          <a:xfrm>
            <a:off x="1990126" y="3041077"/>
            <a:ext cx="960158" cy="289172"/>
            <a:chOff x="4411970" y="2726085"/>
            <a:chExt cx="643107" cy="193659"/>
          </a:xfrm>
        </p:grpSpPr>
        <p:sp>
          <p:nvSpPr>
            <p:cNvPr id="1241" name="Google Shape;1241;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66"/>
          <p:cNvGrpSpPr/>
          <p:nvPr/>
        </p:nvGrpSpPr>
        <p:grpSpPr>
          <a:xfrm>
            <a:off x="998624" y="3295400"/>
            <a:ext cx="811503" cy="252584"/>
            <a:chOff x="4411970" y="4340222"/>
            <a:chExt cx="779467" cy="242683"/>
          </a:xfrm>
        </p:grpSpPr>
        <p:sp>
          <p:nvSpPr>
            <p:cNvPr id="1245" name="Google Shape;1245;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66"/>
          <p:cNvGrpSpPr/>
          <p:nvPr/>
        </p:nvGrpSpPr>
        <p:grpSpPr>
          <a:xfrm>
            <a:off x="1990126" y="2709308"/>
            <a:ext cx="965160" cy="216230"/>
            <a:chOff x="4411970" y="2468674"/>
            <a:chExt cx="747317" cy="167425"/>
          </a:xfrm>
        </p:grpSpPr>
        <p:sp>
          <p:nvSpPr>
            <p:cNvPr id="1249" name="Google Shape;1249;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 name="Google Shape;1251;p6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 name="Google Shape;1252;p66"/>
          <p:cNvGrpSpPr/>
          <p:nvPr/>
        </p:nvGrpSpPr>
        <p:grpSpPr>
          <a:xfrm>
            <a:off x="997692" y="2334687"/>
            <a:ext cx="1959041" cy="208784"/>
            <a:chOff x="6336019" y="3733725"/>
            <a:chExt cx="2566206" cy="351310"/>
          </a:xfrm>
        </p:grpSpPr>
        <p:sp>
          <p:nvSpPr>
            <p:cNvPr id="1253" name="Google Shape;1253;p6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66"/>
          <p:cNvGrpSpPr/>
          <p:nvPr/>
        </p:nvGrpSpPr>
        <p:grpSpPr>
          <a:xfrm>
            <a:off x="1990126" y="3950602"/>
            <a:ext cx="946551" cy="153200"/>
            <a:chOff x="4404545" y="3301592"/>
            <a:chExt cx="782403" cy="129272"/>
          </a:xfrm>
        </p:grpSpPr>
        <p:sp>
          <p:nvSpPr>
            <p:cNvPr id="1258" name="Google Shape;1258;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66"/>
          <p:cNvGrpSpPr/>
          <p:nvPr/>
        </p:nvGrpSpPr>
        <p:grpSpPr>
          <a:xfrm>
            <a:off x="1990126" y="3695937"/>
            <a:ext cx="962257" cy="139127"/>
            <a:chOff x="4411970" y="3131459"/>
            <a:chExt cx="710520" cy="117397"/>
          </a:xfrm>
        </p:grpSpPr>
        <p:sp>
          <p:nvSpPr>
            <p:cNvPr id="1261" name="Google Shape;1261;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 name="Google Shape;1263;p6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66"/>
          <p:cNvGrpSpPr/>
          <p:nvPr/>
        </p:nvGrpSpPr>
        <p:grpSpPr>
          <a:xfrm>
            <a:off x="990271" y="3621603"/>
            <a:ext cx="823838" cy="458988"/>
            <a:chOff x="4411970" y="1801825"/>
            <a:chExt cx="734586" cy="409262"/>
          </a:xfrm>
        </p:grpSpPr>
        <p:sp>
          <p:nvSpPr>
            <p:cNvPr id="1265" name="Google Shape;1265;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66"/>
          <p:cNvGrpSpPr/>
          <p:nvPr/>
        </p:nvGrpSpPr>
        <p:grpSpPr>
          <a:xfrm>
            <a:off x="3095243" y="2339173"/>
            <a:ext cx="521514" cy="521514"/>
            <a:chOff x="5681300" y="2527788"/>
            <a:chExt cx="805800" cy="805800"/>
          </a:xfrm>
        </p:grpSpPr>
        <p:sp>
          <p:nvSpPr>
            <p:cNvPr id="1268" name="Google Shape;1268;p6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66"/>
          <p:cNvGrpSpPr/>
          <p:nvPr/>
        </p:nvGrpSpPr>
        <p:grpSpPr>
          <a:xfrm>
            <a:off x="3089483" y="3094865"/>
            <a:ext cx="533033" cy="533033"/>
            <a:chOff x="4049800" y="640400"/>
            <a:chExt cx="858900" cy="858900"/>
          </a:xfrm>
        </p:grpSpPr>
        <p:sp>
          <p:nvSpPr>
            <p:cNvPr id="1271" name="Google Shape;1271;p6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66"/>
          <p:cNvGrpSpPr/>
          <p:nvPr/>
        </p:nvGrpSpPr>
        <p:grpSpPr>
          <a:xfrm>
            <a:off x="3014966" y="3772543"/>
            <a:ext cx="682068" cy="682068"/>
            <a:chOff x="5080188" y="927900"/>
            <a:chExt cx="961200" cy="961200"/>
          </a:xfrm>
        </p:grpSpPr>
        <p:sp>
          <p:nvSpPr>
            <p:cNvPr id="1274" name="Google Shape;1274;p6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66"/>
          <p:cNvGrpSpPr/>
          <p:nvPr/>
        </p:nvGrpSpPr>
        <p:grpSpPr>
          <a:xfrm>
            <a:off x="4478465" y="3869234"/>
            <a:ext cx="505650" cy="504006"/>
            <a:chOff x="6039282" y="1042577"/>
            <a:chExt cx="734315" cy="731929"/>
          </a:xfrm>
        </p:grpSpPr>
        <p:sp>
          <p:nvSpPr>
            <p:cNvPr id="1283" name="Google Shape;1283;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66"/>
          <p:cNvGrpSpPr/>
          <p:nvPr/>
        </p:nvGrpSpPr>
        <p:grpSpPr>
          <a:xfrm>
            <a:off x="5091067" y="2298862"/>
            <a:ext cx="567744" cy="602136"/>
            <a:chOff x="1825800" y="1651625"/>
            <a:chExt cx="539989" cy="571775"/>
          </a:xfrm>
        </p:grpSpPr>
        <p:sp>
          <p:nvSpPr>
            <p:cNvPr id="1305" name="Google Shape;1305;p6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66"/>
          <p:cNvGrpSpPr/>
          <p:nvPr/>
        </p:nvGrpSpPr>
        <p:grpSpPr>
          <a:xfrm>
            <a:off x="3765995" y="3855579"/>
            <a:ext cx="508123" cy="507955"/>
            <a:chOff x="1897577" y="2802432"/>
            <a:chExt cx="492176" cy="492014"/>
          </a:xfrm>
        </p:grpSpPr>
        <p:sp>
          <p:nvSpPr>
            <p:cNvPr id="1310" name="Google Shape;1310;p6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66"/>
          <p:cNvGrpSpPr/>
          <p:nvPr/>
        </p:nvGrpSpPr>
        <p:grpSpPr>
          <a:xfrm>
            <a:off x="997525" y="4169123"/>
            <a:ext cx="809227" cy="200842"/>
            <a:chOff x="2013045" y="4813233"/>
            <a:chExt cx="921986" cy="228854"/>
          </a:xfrm>
        </p:grpSpPr>
        <p:sp>
          <p:nvSpPr>
            <p:cNvPr id="1323" name="Google Shape;1323;p6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6"/>
          <p:cNvGrpSpPr/>
          <p:nvPr/>
        </p:nvGrpSpPr>
        <p:grpSpPr>
          <a:xfrm>
            <a:off x="1005985" y="2656004"/>
            <a:ext cx="792421" cy="269941"/>
            <a:chOff x="1046767" y="4756633"/>
            <a:chExt cx="859646" cy="292841"/>
          </a:xfrm>
        </p:grpSpPr>
        <p:sp>
          <p:nvSpPr>
            <p:cNvPr id="1326" name="Google Shape;1326;p6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 name="Google Shape;1329;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66"/>
          <p:cNvGrpSpPr/>
          <p:nvPr/>
        </p:nvGrpSpPr>
        <p:grpSpPr>
          <a:xfrm>
            <a:off x="7141841" y="2550562"/>
            <a:ext cx="166473" cy="141497"/>
            <a:chOff x="4660325" y="1866850"/>
            <a:chExt cx="68350" cy="58100"/>
          </a:xfrm>
        </p:grpSpPr>
        <p:sp>
          <p:nvSpPr>
            <p:cNvPr id="1334" name="Google Shape;1334;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6"/>
          <p:cNvGrpSpPr/>
          <p:nvPr/>
        </p:nvGrpSpPr>
        <p:grpSpPr>
          <a:xfrm>
            <a:off x="7451186" y="2576286"/>
            <a:ext cx="162515" cy="90049"/>
            <a:chOff x="4791775" y="1877500"/>
            <a:chExt cx="66725" cy="36975"/>
          </a:xfrm>
        </p:grpSpPr>
        <p:sp>
          <p:nvSpPr>
            <p:cNvPr id="1337" name="Google Shape;1337;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6"/>
          <p:cNvGrpSpPr/>
          <p:nvPr/>
        </p:nvGrpSpPr>
        <p:grpSpPr>
          <a:xfrm>
            <a:off x="7772899" y="2576286"/>
            <a:ext cx="144979" cy="90049"/>
            <a:chOff x="4923925" y="1877500"/>
            <a:chExt cx="59525" cy="36975"/>
          </a:xfrm>
        </p:grpSpPr>
        <p:sp>
          <p:nvSpPr>
            <p:cNvPr id="1340" name="Google Shape;1340;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66"/>
          <p:cNvGrpSpPr/>
          <p:nvPr/>
        </p:nvGrpSpPr>
        <p:grpSpPr>
          <a:xfrm>
            <a:off x="8067390" y="2558477"/>
            <a:ext cx="141447" cy="125667"/>
            <a:chOff x="5058450" y="1870100"/>
            <a:chExt cx="58075" cy="51600"/>
          </a:xfrm>
        </p:grpSpPr>
        <p:sp>
          <p:nvSpPr>
            <p:cNvPr id="1343" name="Google Shape;1343;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66"/>
          <p:cNvGrpSpPr/>
          <p:nvPr/>
        </p:nvGrpSpPr>
        <p:grpSpPr>
          <a:xfrm>
            <a:off x="7481905" y="2980885"/>
            <a:ext cx="101077" cy="107645"/>
            <a:chOff x="4811425" y="2065025"/>
            <a:chExt cx="41500" cy="44200"/>
          </a:xfrm>
        </p:grpSpPr>
        <p:sp>
          <p:nvSpPr>
            <p:cNvPr id="1346" name="Google Shape;1346;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66"/>
          <p:cNvGrpSpPr/>
          <p:nvPr/>
        </p:nvGrpSpPr>
        <p:grpSpPr>
          <a:xfrm>
            <a:off x="7774342" y="2981098"/>
            <a:ext cx="120867" cy="107218"/>
            <a:chOff x="4929875" y="2065025"/>
            <a:chExt cx="49625" cy="44025"/>
          </a:xfrm>
        </p:grpSpPr>
        <p:sp>
          <p:nvSpPr>
            <p:cNvPr id="1349" name="Google Shape;1349;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66"/>
          <p:cNvGrpSpPr/>
          <p:nvPr/>
        </p:nvGrpSpPr>
        <p:grpSpPr>
          <a:xfrm>
            <a:off x="8103011" y="2984112"/>
            <a:ext cx="70206" cy="101191"/>
            <a:chOff x="5083925" y="2066350"/>
            <a:chExt cx="28825" cy="41550"/>
          </a:xfrm>
        </p:grpSpPr>
        <p:sp>
          <p:nvSpPr>
            <p:cNvPr id="1352" name="Google Shape;1352;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66"/>
          <p:cNvGrpSpPr/>
          <p:nvPr/>
        </p:nvGrpSpPr>
        <p:grpSpPr>
          <a:xfrm>
            <a:off x="7134565" y="2999759"/>
            <a:ext cx="181026" cy="69896"/>
            <a:chOff x="4659775" y="2072775"/>
            <a:chExt cx="74325" cy="28700"/>
          </a:xfrm>
        </p:grpSpPr>
        <p:sp>
          <p:nvSpPr>
            <p:cNvPr id="1355" name="Google Shape;1355;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 name="Google Shape;1358;p66"/>
          <p:cNvGrpSpPr/>
          <p:nvPr/>
        </p:nvGrpSpPr>
        <p:grpSpPr>
          <a:xfrm>
            <a:off x="8054421" y="2790324"/>
            <a:ext cx="167387" cy="89197"/>
            <a:chOff x="4662475" y="1976500"/>
            <a:chExt cx="68725" cy="36625"/>
          </a:xfrm>
        </p:grpSpPr>
        <p:sp>
          <p:nvSpPr>
            <p:cNvPr id="1359" name="Google Shape;1359;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66"/>
          <p:cNvGrpSpPr/>
          <p:nvPr/>
        </p:nvGrpSpPr>
        <p:grpSpPr>
          <a:xfrm>
            <a:off x="7751326" y="2793764"/>
            <a:ext cx="166899" cy="82317"/>
            <a:chOff x="4920150" y="1977875"/>
            <a:chExt cx="68525" cy="33800"/>
          </a:xfrm>
        </p:grpSpPr>
        <p:sp>
          <p:nvSpPr>
            <p:cNvPr id="1363" name="Google Shape;1363;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 name="Google Shape;1366;p66"/>
          <p:cNvGrpSpPr/>
          <p:nvPr/>
        </p:nvGrpSpPr>
        <p:grpSpPr>
          <a:xfrm>
            <a:off x="7162483" y="3197682"/>
            <a:ext cx="125190" cy="127859"/>
            <a:chOff x="4676550" y="2160575"/>
            <a:chExt cx="51400" cy="52500"/>
          </a:xfrm>
        </p:grpSpPr>
        <p:sp>
          <p:nvSpPr>
            <p:cNvPr id="1367" name="Google Shape;1367;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66"/>
          <p:cNvGrpSpPr/>
          <p:nvPr/>
        </p:nvGrpSpPr>
        <p:grpSpPr>
          <a:xfrm>
            <a:off x="7459741" y="3204714"/>
            <a:ext cx="145405" cy="113794"/>
            <a:chOff x="4768325" y="2163475"/>
            <a:chExt cx="59700" cy="46725"/>
          </a:xfrm>
        </p:grpSpPr>
        <p:sp>
          <p:nvSpPr>
            <p:cNvPr id="1371" name="Google Shape;1371;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 name="Google Shape;1373;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66"/>
          <p:cNvGrpSpPr/>
          <p:nvPr/>
        </p:nvGrpSpPr>
        <p:grpSpPr>
          <a:xfrm>
            <a:off x="7476059" y="3459808"/>
            <a:ext cx="112768" cy="106853"/>
            <a:chOff x="4768575" y="2253950"/>
            <a:chExt cx="46300" cy="43875"/>
          </a:xfrm>
        </p:grpSpPr>
        <p:sp>
          <p:nvSpPr>
            <p:cNvPr id="1380" name="Google Shape;1380;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66"/>
          <p:cNvGrpSpPr/>
          <p:nvPr/>
        </p:nvGrpSpPr>
        <p:grpSpPr>
          <a:xfrm>
            <a:off x="7775682" y="3948834"/>
            <a:ext cx="118187" cy="146246"/>
            <a:chOff x="4960900" y="2433225"/>
            <a:chExt cx="48525" cy="60050"/>
          </a:xfrm>
        </p:grpSpPr>
        <p:sp>
          <p:nvSpPr>
            <p:cNvPr id="1383" name="Google Shape;1383;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6"/>
          <p:cNvGrpSpPr/>
          <p:nvPr/>
        </p:nvGrpSpPr>
        <p:grpSpPr>
          <a:xfrm>
            <a:off x="7464247" y="4212895"/>
            <a:ext cx="136394" cy="143810"/>
            <a:chOff x="4854075" y="2527625"/>
            <a:chExt cx="56000" cy="59050"/>
          </a:xfrm>
        </p:grpSpPr>
        <p:sp>
          <p:nvSpPr>
            <p:cNvPr id="1386" name="Google Shape;1386;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 name="Google Shape;1391;p66"/>
          <p:cNvGrpSpPr/>
          <p:nvPr/>
        </p:nvGrpSpPr>
        <p:grpSpPr>
          <a:xfrm>
            <a:off x="8088458" y="3676639"/>
            <a:ext cx="99312" cy="160797"/>
            <a:chOff x="5059700" y="2334775"/>
            <a:chExt cx="40775" cy="66025"/>
          </a:xfrm>
        </p:grpSpPr>
        <p:sp>
          <p:nvSpPr>
            <p:cNvPr id="1392" name="Google Shape;1392;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66"/>
          <p:cNvGrpSpPr/>
          <p:nvPr/>
        </p:nvGrpSpPr>
        <p:grpSpPr>
          <a:xfrm>
            <a:off x="8045622" y="3941771"/>
            <a:ext cx="184984" cy="160371"/>
            <a:chOff x="5037700" y="2430325"/>
            <a:chExt cx="75950" cy="65850"/>
          </a:xfrm>
        </p:grpSpPr>
        <p:sp>
          <p:nvSpPr>
            <p:cNvPr id="1402" name="Google Shape;1402;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66"/>
          <p:cNvGrpSpPr/>
          <p:nvPr/>
        </p:nvGrpSpPr>
        <p:grpSpPr>
          <a:xfrm>
            <a:off x="7465128" y="3708223"/>
            <a:ext cx="173014" cy="97629"/>
            <a:chOff x="4756975" y="2341800"/>
            <a:chExt cx="91975" cy="51925"/>
          </a:xfrm>
        </p:grpSpPr>
        <p:sp>
          <p:nvSpPr>
            <p:cNvPr id="1405" name="Google Shape;1405;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66"/>
          <p:cNvGrpSpPr/>
          <p:nvPr/>
        </p:nvGrpSpPr>
        <p:grpSpPr>
          <a:xfrm>
            <a:off x="7732065" y="4196920"/>
            <a:ext cx="212497" cy="175761"/>
            <a:chOff x="4943575" y="2516350"/>
            <a:chExt cx="98675" cy="81700"/>
          </a:xfrm>
        </p:grpSpPr>
        <p:sp>
          <p:nvSpPr>
            <p:cNvPr id="1426" name="Google Shape;1426;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 name="Google Shape;1504;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512"/>
        <p:cNvGrpSpPr/>
        <p:nvPr/>
      </p:nvGrpSpPr>
      <p:grpSpPr>
        <a:xfrm>
          <a:off x="0" y="0"/>
          <a:ext cx="0" cy="0"/>
          <a:chOff x="0" y="0"/>
          <a:chExt cx="0" cy="0"/>
        </a:xfrm>
      </p:grpSpPr>
      <p:grpSp>
        <p:nvGrpSpPr>
          <p:cNvPr id="1513" name="Google Shape;1513;p67"/>
          <p:cNvGrpSpPr/>
          <p:nvPr/>
        </p:nvGrpSpPr>
        <p:grpSpPr>
          <a:xfrm>
            <a:off x="745571" y="1168666"/>
            <a:ext cx="2492868" cy="1379876"/>
            <a:chOff x="2654821" y="2311071"/>
            <a:chExt cx="2279715" cy="1262120"/>
          </a:xfrm>
        </p:grpSpPr>
        <p:grpSp>
          <p:nvGrpSpPr>
            <p:cNvPr id="1514" name="Google Shape;1514;p67"/>
            <p:cNvGrpSpPr/>
            <p:nvPr/>
          </p:nvGrpSpPr>
          <p:grpSpPr>
            <a:xfrm>
              <a:off x="4034269" y="2840745"/>
              <a:ext cx="40212" cy="36437"/>
              <a:chOff x="4293400" y="2574725"/>
              <a:chExt cx="84425" cy="80100"/>
            </a:xfrm>
          </p:grpSpPr>
          <p:sp>
            <p:nvSpPr>
              <p:cNvPr id="1515" name="Google Shape;1515;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516" name="Google Shape;1516;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67"/>
            <p:cNvGrpSpPr/>
            <p:nvPr/>
          </p:nvGrpSpPr>
          <p:grpSpPr>
            <a:xfrm>
              <a:off x="3894606" y="2334874"/>
              <a:ext cx="913198" cy="518984"/>
              <a:chOff x="4000175" y="1462675"/>
              <a:chExt cx="1917275" cy="1140875"/>
            </a:xfrm>
          </p:grpSpPr>
          <p:sp>
            <p:nvSpPr>
              <p:cNvPr id="1518" name="Google Shape;1518;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519" name="Google Shape;1519;p67"/>
              <p:cNvGrpSpPr/>
              <p:nvPr/>
            </p:nvGrpSpPr>
            <p:grpSpPr>
              <a:xfrm>
                <a:off x="4000175" y="1462675"/>
                <a:ext cx="1917275" cy="1140875"/>
                <a:chOff x="4000175" y="1462675"/>
                <a:chExt cx="1917275" cy="1140875"/>
              </a:xfrm>
            </p:grpSpPr>
            <p:sp>
              <p:nvSpPr>
                <p:cNvPr id="1520" name="Google Shape;1520;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521" name="Google Shape;1521;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25" name="Google Shape;1525;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6" name="Google Shape;1526;p67"/>
            <p:cNvGrpSpPr/>
            <p:nvPr/>
          </p:nvGrpSpPr>
          <p:grpSpPr>
            <a:xfrm>
              <a:off x="3875768" y="2846704"/>
              <a:ext cx="44796" cy="47366"/>
              <a:chOff x="3960625" y="2587825"/>
              <a:chExt cx="94050" cy="104125"/>
            </a:xfrm>
          </p:grpSpPr>
          <p:sp>
            <p:nvSpPr>
              <p:cNvPr id="1527" name="Google Shape;1527;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528" name="Google Shape;1528;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7"/>
            <p:cNvGrpSpPr/>
            <p:nvPr/>
          </p:nvGrpSpPr>
          <p:grpSpPr>
            <a:xfrm>
              <a:off x="3782759" y="2807162"/>
              <a:ext cx="82686" cy="85487"/>
              <a:chOff x="3765350" y="2500900"/>
              <a:chExt cx="173600" cy="187925"/>
            </a:xfrm>
          </p:grpSpPr>
          <p:sp>
            <p:nvSpPr>
              <p:cNvPr id="1530" name="Google Shape;1530;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531" name="Google Shape;1531;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67"/>
            <p:cNvGrpSpPr/>
            <p:nvPr/>
          </p:nvGrpSpPr>
          <p:grpSpPr>
            <a:xfrm>
              <a:off x="3775674" y="2798496"/>
              <a:ext cx="40545" cy="23564"/>
              <a:chOff x="3750475" y="2481850"/>
              <a:chExt cx="85125" cy="51800"/>
            </a:xfrm>
          </p:grpSpPr>
          <p:sp>
            <p:nvSpPr>
              <p:cNvPr id="1537" name="Google Shape;1537;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539" name="Google Shape;1539;p67"/>
            <p:cNvGrpSpPr/>
            <p:nvPr/>
          </p:nvGrpSpPr>
          <p:grpSpPr>
            <a:xfrm>
              <a:off x="3716946" y="2776024"/>
              <a:ext cx="81971" cy="76912"/>
              <a:chOff x="3627175" y="2432450"/>
              <a:chExt cx="172100" cy="169075"/>
            </a:xfrm>
          </p:grpSpPr>
          <p:sp>
            <p:nvSpPr>
              <p:cNvPr id="1540" name="Google Shape;1540;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542" name="Google Shape;1542;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543" name="Google Shape;1543;p67"/>
            <p:cNvGrpSpPr/>
            <p:nvPr/>
          </p:nvGrpSpPr>
          <p:grpSpPr>
            <a:xfrm>
              <a:off x="3685682" y="2845624"/>
              <a:ext cx="29311" cy="45055"/>
              <a:chOff x="3561536" y="2585450"/>
              <a:chExt cx="61539" cy="99045"/>
            </a:xfrm>
          </p:grpSpPr>
          <p:sp>
            <p:nvSpPr>
              <p:cNvPr id="1544" name="Google Shape;1544;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546" name="Google Shape;1546;p67"/>
            <p:cNvGrpSpPr/>
            <p:nvPr/>
          </p:nvGrpSpPr>
          <p:grpSpPr>
            <a:xfrm>
              <a:off x="3849905" y="2572252"/>
              <a:ext cx="74339" cy="119559"/>
              <a:chOff x="3906325" y="1984500"/>
              <a:chExt cx="156075" cy="262825"/>
            </a:xfrm>
          </p:grpSpPr>
          <p:sp>
            <p:nvSpPr>
              <p:cNvPr id="1547" name="Google Shape;1547;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548" name="Google Shape;1548;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67"/>
            <p:cNvGrpSpPr/>
            <p:nvPr/>
          </p:nvGrpSpPr>
          <p:grpSpPr>
            <a:xfrm>
              <a:off x="2654821" y="2414345"/>
              <a:ext cx="667570" cy="558731"/>
              <a:chOff x="1397225" y="1637375"/>
              <a:chExt cx="1401575" cy="1228250"/>
            </a:xfrm>
          </p:grpSpPr>
          <p:sp>
            <p:nvSpPr>
              <p:cNvPr id="1550" name="Google Shape;1550;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551" name="Google Shape;1551;p67"/>
              <p:cNvGrpSpPr/>
              <p:nvPr/>
            </p:nvGrpSpPr>
            <p:grpSpPr>
              <a:xfrm>
                <a:off x="1397225" y="1637375"/>
                <a:ext cx="1398775" cy="1228250"/>
                <a:chOff x="1397225" y="1637375"/>
                <a:chExt cx="1398775" cy="1228250"/>
              </a:xfrm>
            </p:grpSpPr>
            <p:sp>
              <p:nvSpPr>
                <p:cNvPr id="1552" name="Google Shape;1552;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4" name="Google Shape;1554;p67"/>
            <p:cNvGrpSpPr/>
            <p:nvPr/>
          </p:nvGrpSpPr>
          <p:grpSpPr>
            <a:xfrm>
              <a:off x="3230417" y="3103734"/>
              <a:ext cx="282982" cy="280332"/>
              <a:chOff x="2605700" y="3152850"/>
              <a:chExt cx="594125" cy="616250"/>
            </a:xfrm>
          </p:grpSpPr>
          <p:sp>
            <p:nvSpPr>
              <p:cNvPr id="1555" name="Google Shape;1555;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556" name="Google Shape;1556;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557" name="Google Shape;1557;p67"/>
            <p:cNvGrpSpPr/>
            <p:nvPr/>
          </p:nvGrpSpPr>
          <p:grpSpPr>
            <a:xfrm>
              <a:off x="3265985" y="3226989"/>
              <a:ext cx="87151" cy="346202"/>
              <a:chOff x="2680375" y="3423800"/>
              <a:chExt cx="182975" cy="761050"/>
            </a:xfrm>
          </p:grpSpPr>
          <p:sp>
            <p:nvSpPr>
              <p:cNvPr id="1558" name="Google Shape;1558;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559" name="Google Shape;1559;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67"/>
            <p:cNvGrpSpPr/>
            <p:nvPr/>
          </p:nvGrpSpPr>
          <p:grpSpPr>
            <a:xfrm>
              <a:off x="3855466" y="3289811"/>
              <a:ext cx="112514" cy="94210"/>
              <a:chOff x="3918000" y="3561900"/>
              <a:chExt cx="236225" cy="207100"/>
            </a:xfrm>
          </p:grpSpPr>
          <p:sp>
            <p:nvSpPr>
              <p:cNvPr id="1561" name="Google Shape;1561;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562" name="Google Shape;1562;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566" name="Google Shape;1566;p67"/>
            <p:cNvGrpSpPr/>
            <p:nvPr/>
          </p:nvGrpSpPr>
          <p:grpSpPr>
            <a:xfrm>
              <a:off x="2905224" y="2311071"/>
              <a:ext cx="596721" cy="528992"/>
              <a:chOff x="1922950" y="1410350"/>
              <a:chExt cx="1252825" cy="1162875"/>
            </a:xfrm>
          </p:grpSpPr>
          <p:sp>
            <p:nvSpPr>
              <p:cNvPr id="1567" name="Google Shape;1567;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583" name="Google Shape;1583;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03" name="Google Shape;1603;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04" name="Google Shape;1604;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67"/>
            <p:cNvGrpSpPr/>
            <p:nvPr/>
          </p:nvGrpSpPr>
          <p:grpSpPr>
            <a:xfrm>
              <a:off x="3280929" y="3294542"/>
              <a:ext cx="109894" cy="272224"/>
              <a:chOff x="2711750" y="3572300"/>
              <a:chExt cx="230725" cy="598425"/>
            </a:xfrm>
          </p:grpSpPr>
          <p:sp>
            <p:nvSpPr>
              <p:cNvPr id="1606" name="Google Shape;1606;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 name="Google Shape;1609;p67"/>
            <p:cNvGrpSpPr/>
            <p:nvPr/>
          </p:nvGrpSpPr>
          <p:grpSpPr>
            <a:xfrm>
              <a:off x="3790439" y="2408636"/>
              <a:ext cx="73017" cy="75684"/>
              <a:chOff x="3781475" y="1624825"/>
              <a:chExt cx="153300" cy="166375"/>
            </a:xfrm>
          </p:grpSpPr>
          <p:sp>
            <p:nvSpPr>
              <p:cNvPr id="1610" name="Google Shape;1610;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 name="Google Shape;1614;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1" name="Google Shape;1621;p67"/>
            <p:cNvGrpSpPr/>
            <p:nvPr/>
          </p:nvGrpSpPr>
          <p:grpSpPr>
            <a:xfrm>
              <a:off x="4403342" y="3107749"/>
              <a:ext cx="316680" cy="101374"/>
              <a:chOff x="5068275" y="3161675"/>
              <a:chExt cx="664875" cy="222850"/>
            </a:xfrm>
          </p:grpSpPr>
          <p:sp>
            <p:nvSpPr>
              <p:cNvPr id="1622" name="Google Shape;1622;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6" name="Google Shape;1626;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5" name="Google Shape;1655;p67"/>
            <p:cNvGrpSpPr/>
            <p:nvPr/>
          </p:nvGrpSpPr>
          <p:grpSpPr>
            <a:xfrm>
              <a:off x="3697513" y="2707266"/>
              <a:ext cx="59549" cy="79733"/>
              <a:chOff x="3586375" y="2281300"/>
              <a:chExt cx="125025" cy="175275"/>
            </a:xfrm>
          </p:grpSpPr>
          <p:sp>
            <p:nvSpPr>
              <p:cNvPr id="1656" name="Google Shape;1656;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8" name="Google Shape;1658;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9" name="Google Shape;1659;p67"/>
            <p:cNvGrpSpPr/>
            <p:nvPr/>
          </p:nvGrpSpPr>
          <p:grpSpPr>
            <a:xfrm>
              <a:off x="4513224" y="3221724"/>
              <a:ext cx="274563" cy="280321"/>
              <a:chOff x="5298975" y="3412225"/>
              <a:chExt cx="576450" cy="616225"/>
            </a:xfrm>
          </p:grpSpPr>
          <p:sp>
            <p:nvSpPr>
              <p:cNvPr id="1660" name="Google Shape;1660;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61" name="Google Shape;1661;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 name="Google Shape;1662;p67"/>
            <p:cNvGrpSpPr/>
            <p:nvPr/>
          </p:nvGrpSpPr>
          <p:grpSpPr>
            <a:xfrm>
              <a:off x="4824403" y="3421846"/>
              <a:ext cx="110132" cy="130647"/>
              <a:chOff x="5952300" y="3852150"/>
              <a:chExt cx="231225" cy="287200"/>
            </a:xfrm>
          </p:grpSpPr>
          <p:sp>
            <p:nvSpPr>
              <p:cNvPr id="1663" name="Google Shape;1663;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 name="Google Shape;1665;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 name="Google Shape;1673;p67"/>
            <p:cNvGrpSpPr/>
            <p:nvPr/>
          </p:nvGrpSpPr>
          <p:grpSpPr>
            <a:xfrm>
              <a:off x="4295710" y="3079670"/>
              <a:ext cx="14968" cy="27135"/>
              <a:chOff x="4842300" y="3099950"/>
              <a:chExt cx="31425" cy="59650"/>
            </a:xfrm>
          </p:grpSpPr>
          <p:sp>
            <p:nvSpPr>
              <p:cNvPr id="1674" name="Google Shape;1674;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 name="Google Shape;1678;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 name="Google Shape;1686;p67"/>
            <p:cNvGrpSpPr/>
            <p:nvPr/>
          </p:nvGrpSpPr>
          <p:grpSpPr>
            <a:xfrm>
              <a:off x="3831056" y="2816010"/>
              <a:ext cx="37378" cy="27612"/>
              <a:chOff x="3866750" y="2520350"/>
              <a:chExt cx="78475" cy="60700"/>
            </a:xfrm>
          </p:grpSpPr>
          <p:sp>
            <p:nvSpPr>
              <p:cNvPr id="1687" name="Google Shape;1687;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1" name="Google Shape;1691;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08" name="Google Shape;1708;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20" name="Google Shape;1720;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3" name="Google Shape;1733;p67"/>
            <p:cNvGrpSpPr/>
            <p:nvPr/>
          </p:nvGrpSpPr>
          <p:grpSpPr>
            <a:xfrm>
              <a:off x="3632736" y="3051591"/>
              <a:ext cx="63288" cy="45217"/>
              <a:chOff x="3450375" y="3038225"/>
              <a:chExt cx="132875" cy="99400"/>
            </a:xfrm>
          </p:grpSpPr>
          <p:sp>
            <p:nvSpPr>
              <p:cNvPr id="1734" name="Google Shape;1734;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45" name="Google Shape;1745;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55" name="Google Shape;1755;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61" name="Google Shape;1761;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67"/>
          <p:cNvGrpSpPr/>
          <p:nvPr/>
        </p:nvGrpSpPr>
        <p:grpSpPr>
          <a:xfrm>
            <a:off x="3554131" y="1233340"/>
            <a:ext cx="2078182" cy="1366558"/>
            <a:chOff x="235800" y="830650"/>
            <a:chExt cx="6978450" cy="4588844"/>
          </a:xfrm>
        </p:grpSpPr>
        <p:sp>
          <p:nvSpPr>
            <p:cNvPr id="1772" name="Google Shape;1772;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67"/>
          <p:cNvGrpSpPr/>
          <p:nvPr/>
        </p:nvGrpSpPr>
        <p:grpSpPr>
          <a:xfrm>
            <a:off x="742628" y="3064442"/>
            <a:ext cx="2622876" cy="1333540"/>
            <a:chOff x="238125" y="1038125"/>
            <a:chExt cx="7146800" cy="3633625"/>
          </a:xfrm>
        </p:grpSpPr>
        <p:sp>
          <p:nvSpPr>
            <p:cNvPr id="1779" name="Google Shape;1779;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67"/>
          <p:cNvGrpSpPr/>
          <p:nvPr/>
        </p:nvGrpSpPr>
        <p:grpSpPr>
          <a:xfrm>
            <a:off x="5857556" y="1206552"/>
            <a:ext cx="2590840" cy="1380235"/>
            <a:chOff x="233350" y="949250"/>
            <a:chExt cx="7137300" cy="3802300"/>
          </a:xfrm>
        </p:grpSpPr>
        <p:sp>
          <p:nvSpPr>
            <p:cNvPr id="3352" name="Google Shape;3352;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3" name="Google Shape;3403;p67"/>
          <p:cNvGrpSpPr/>
          <p:nvPr/>
        </p:nvGrpSpPr>
        <p:grpSpPr>
          <a:xfrm>
            <a:off x="7671985" y="3251325"/>
            <a:ext cx="104231" cy="320340"/>
            <a:chOff x="7564426" y="3224343"/>
            <a:chExt cx="119985" cy="368801"/>
          </a:xfrm>
        </p:grpSpPr>
        <p:sp>
          <p:nvSpPr>
            <p:cNvPr id="3404" name="Google Shape;3404;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6" name="Google Shape;3406;p67"/>
          <p:cNvGrpSpPr/>
          <p:nvPr/>
        </p:nvGrpSpPr>
        <p:grpSpPr>
          <a:xfrm>
            <a:off x="7371473" y="3245427"/>
            <a:ext cx="189489" cy="332132"/>
            <a:chOff x="8370831" y="3202002"/>
            <a:chExt cx="218129" cy="382376"/>
          </a:xfrm>
        </p:grpSpPr>
        <p:sp>
          <p:nvSpPr>
            <p:cNvPr id="3407" name="Google Shape;3407;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9" name="Google Shape;3409;p67"/>
          <p:cNvGrpSpPr/>
          <p:nvPr/>
        </p:nvGrpSpPr>
        <p:grpSpPr>
          <a:xfrm>
            <a:off x="8094863" y="3656559"/>
            <a:ext cx="309429" cy="267000"/>
            <a:chOff x="6742064" y="3750480"/>
            <a:chExt cx="399315" cy="344560"/>
          </a:xfrm>
        </p:grpSpPr>
        <p:sp>
          <p:nvSpPr>
            <p:cNvPr id="3410" name="Google Shape;3410;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2" name="Google Shape;3412;p67"/>
          <p:cNvGrpSpPr/>
          <p:nvPr/>
        </p:nvGrpSpPr>
        <p:grpSpPr>
          <a:xfrm>
            <a:off x="7633882" y="4007606"/>
            <a:ext cx="180437" cy="281608"/>
            <a:chOff x="7248525" y="3739696"/>
            <a:chExt cx="230531" cy="359790"/>
          </a:xfrm>
        </p:grpSpPr>
        <p:sp>
          <p:nvSpPr>
            <p:cNvPr id="3413" name="Google Shape;3413;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5" name="Google Shape;3415;p67"/>
          <p:cNvGrpSpPr/>
          <p:nvPr/>
        </p:nvGrpSpPr>
        <p:grpSpPr>
          <a:xfrm>
            <a:off x="7879801" y="3650830"/>
            <a:ext cx="162896" cy="278710"/>
            <a:chOff x="7601242" y="3729267"/>
            <a:chExt cx="222566" cy="380803"/>
          </a:xfrm>
        </p:grpSpPr>
        <p:sp>
          <p:nvSpPr>
            <p:cNvPr id="3416" name="Google Shape;3416;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8" name="Google Shape;3418;p6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9" name="Google Shape;3419;p67"/>
          <p:cNvGrpSpPr/>
          <p:nvPr/>
        </p:nvGrpSpPr>
        <p:grpSpPr>
          <a:xfrm>
            <a:off x="7369446" y="3651971"/>
            <a:ext cx="193543" cy="275990"/>
            <a:chOff x="8304647" y="3738687"/>
            <a:chExt cx="225076" cy="320956"/>
          </a:xfrm>
        </p:grpSpPr>
        <p:sp>
          <p:nvSpPr>
            <p:cNvPr id="3420" name="Google Shape;3420;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3" name="Google Shape;3423;p67"/>
          <p:cNvGrpSpPr/>
          <p:nvPr/>
        </p:nvGrpSpPr>
        <p:grpSpPr>
          <a:xfrm>
            <a:off x="7641939" y="3651971"/>
            <a:ext cx="178492" cy="275990"/>
            <a:chOff x="8615101" y="3738687"/>
            <a:chExt cx="207573" cy="320956"/>
          </a:xfrm>
        </p:grpSpPr>
        <p:sp>
          <p:nvSpPr>
            <p:cNvPr id="3424" name="Google Shape;3424;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7" name="Google Shape;3427;p6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8" name="Google Shape;3428;p67"/>
          <p:cNvGrpSpPr/>
          <p:nvPr/>
        </p:nvGrpSpPr>
        <p:grpSpPr>
          <a:xfrm>
            <a:off x="6036644" y="3773459"/>
            <a:ext cx="557670" cy="511283"/>
            <a:chOff x="6015419" y="3716859"/>
            <a:chExt cx="557671" cy="511283"/>
          </a:xfrm>
        </p:grpSpPr>
        <p:sp>
          <p:nvSpPr>
            <p:cNvPr id="3429" name="Google Shape;3429;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0" name="Google Shape;3430;p67"/>
            <p:cNvGrpSpPr/>
            <p:nvPr/>
          </p:nvGrpSpPr>
          <p:grpSpPr>
            <a:xfrm>
              <a:off x="6036094" y="3716980"/>
              <a:ext cx="529860" cy="510468"/>
              <a:chOff x="6036094" y="3716980"/>
              <a:chExt cx="529860" cy="510468"/>
            </a:xfrm>
          </p:grpSpPr>
          <p:sp>
            <p:nvSpPr>
              <p:cNvPr id="3431" name="Google Shape;3431;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41" name="Google Shape;3441;p67"/>
          <p:cNvGrpSpPr/>
          <p:nvPr/>
        </p:nvGrpSpPr>
        <p:grpSpPr>
          <a:xfrm>
            <a:off x="6665529" y="3130228"/>
            <a:ext cx="576302" cy="511871"/>
            <a:chOff x="6644304" y="3073628"/>
            <a:chExt cx="576302" cy="511871"/>
          </a:xfrm>
        </p:grpSpPr>
        <p:sp>
          <p:nvSpPr>
            <p:cNvPr id="3442" name="Google Shape;3442;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3" name="Google Shape;3443;p67"/>
            <p:cNvGrpSpPr/>
            <p:nvPr/>
          </p:nvGrpSpPr>
          <p:grpSpPr>
            <a:xfrm>
              <a:off x="6712169" y="3085440"/>
              <a:ext cx="481622" cy="494913"/>
              <a:chOff x="6712169" y="3085440"/>
              <a:chExt cx="481622" cy="494913"/>
            </a:xfrm>
          </p:grpSpPr>
          <p:sp>
            <p:nvSpPr>
              <p:cNvPr id="3444" name="Google Shape;3444;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9" name="Google Shape;3449;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2" name="Google Shape;3452;p6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3" name="Google Shape;3453;p67"/>
          <p:cNvGrpSpPr/>
          <p:nvPr/>
        </p:nvGrpSpPr>
        <p:grpSpPr>
          <a:xfrm>
            <a:off x="6673379" y="3773223"/>
            <a:ext cx="560631" cy="511352"/>
            <a:chOff x="6652154" y="3716623"/>
            <a:chExt cx="560631" cy="511352"/>
          </a:xfrm>
        </p:grpSpPr>
        <p:sp>
          <p:nvSpPr>
            <p:cNvPr id="3454" name="Google Shape;3454;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5" name="Google Shape;3455;p67"/>
            <p:cNvGrpSpPr/>
            <p:nvPr/>
          </p:nvGrpSpPr>
          <p:grpSpPr>
            <a:xfrm>
              <a:off x="6669657" y="3716715"/>
              <a:ext cx="466779" cy="464290"/>
              <a:chOff x="6669657" y="3716715"/>
              <a:chExt cx="466779" cy="464290"/>
            </a:xfrm>
          </p:grpSpPr>
          <p:sp>
            <p:nvSpPr>
              <p:cNvPr id="3456" name="Google Shape;3456;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9" name="Google Shape;3469;p67"/>
          <p:cNvGrpSpPr/>
          <p:nvPr/>
        </p:nvGrpSpPr>
        <p:grpSpPr>
          <a:xfrm>
            <a:off x="7867470" y="4054631"/>
            <a:ext cx="187557" cy="187557"/>
            <a:chOff x="8565775" y="671075"/>
            <a:chExt cx="441000" cy="441000"/>
          </a:xfrm>
        </p:grpSpPr>
        <p:sp>
          <p:nvSpPr>
            <p:cNvPr id="3470" name="Google Shape;3470;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2" name="Google Shape;3472;p6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4" name="Google Shape;3474;p67"/>
          <p:cNvGrpSpPr/>
          <p:nvPr/>
        </p:nvGrpSpPr>
        <p:grpSpPr>
          <a:xfrm>
            <a:off x="6021325" y="3132850"/>
            <a:ext cx="587871" cy="512373"/>
            <a:chOff x="6000100" y="3076250"/>
            <a:chExt cx="587871" cy="512373"/>
          </a:xfrm>
        </p:grpSpPr>
        <p:sp>
          <p:nvSpPr>
            <p:cNvPr id="3475" name="Google Shape;3475;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6" name="Google Shape;3476;p67"/>
            <p:cNvGrpSpPr/>
            <p:nvPr/>
          </p:nvGrpSpPr>
          <p:grpSpPr>
            <a:xfrm>
              <a:off x="6031360" y="3076713"/>
              <a:ext cx="539107" cy="480965"/>
              <a:chOff x="6031360" y="3076713"/>
              <a:chExt cx="539107" cy="480965"/>
            </a:xfrm>
          </p:grpSpPr>
          <p:sp>
            <p:nvSpPr>
              <p:cNvPr id="3477" name="Google Shape;3477;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84" name="Google Shape;3484;p67"/>
          <p:cNvGrpSpPr/>
          <p:nvPr/>
        </p:nvGrpSpPr>
        <p:grpSpPr>
          <a:xfrm>
            <a:off x="3597785" y="3065882"/>
            <a:ext cx="2241344" cy="1330656"/>
            <a:chOff x="3597785" y="3065882"/>
            <a:chExt cx="2241344" cy="1330656"/>
          </a:xfrm>
        </p:grpSpPr>
        <p:grpSp>
          <p:nvGrpSpPr>
            <p:cNvPr id="3485" name="Google Shape;3485;p67"/>
            <p:cNvGrpSpPr/>
            <p:nvPr/>
          </p:nvGrpSpPr>
          <p:grpSpPr>
            <a:xfrm>
              <a:off x="5296908" y="3937355"/>
              <a:ext cx="143198" cy="32380"/>
              <a:chOff x="5296908" y="3937355"/>
              <a:chExt cx="143198" cy="32380"/>
            </a:xfrm>
          </p:grpSpPr>
          <p:sp>
            <p:nvSpPr>
              <p:cNvPr id="3486" name="Google Shape;3486;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7" name="Google Shape;3487;p67"/>
              <p:cNvGrpSpPr/>
              <p:nvPr/>
            </p:nvGrpSpPr>
            <p:grpSpPr>
              <a:xfrm>
                <a:off x="5402331" y="3937355"/>
                <a:ext cx="37776" cy="32380"/>
                <a:chOff x="5402331" y="3937355"/>
                <a:chExt cx="37776" cy="32380"/>
              </a:xfrm>
            </p:grpSpPr>
            <p:sp>
              <p:nvSpPr>
                <p:cNvPr id="3488" name="Google Shape;3488;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0" name="Google Shape;3490;p67"/>
              <p:cNvGrpSpPr/>
              <p:nvPr/>
            </p:nvGrpSpPr>
            <p:grpSpPr>
              <a:xfrm>
                <a:off x="5296908" y="3937355"/>
                <a:ext cx="37783" cy="32380"/>
                <a:chOff x="5296908" y="3937355"/>
                <a:chExt cx="37783" cy="32380"/>
              </a:xfrm>
            </p:grpSpPr>
            <p:sp>
              <p:nvSpPr>
                <p:cNvPr id="3491" name="Google Shape;3491;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3" name="Google Shape;3493;p67"/>
            <p:cNvGrpSpPr/>
            <p:nvPr/>
          </p:nvGrpSpPr>
          <p:grpSpPr>
            <a:xfrm>
              <a:off x="4724163" y="3119631"/>
              <a:ext cx="120838" cy="84218"/>
              <a:chOff x="4724163" y="3119631"/>
              <a:chExt cx="120838" cy="84218"/>
            </a:xfrm>
          </p:grpSpPr>
          <p:grpSp>
            <p:nvGrpSpPr>
              <p:cNvPr id="3494" name="Google Shape;3494;p67"/>
              <p:cNvGrpSpPr/>
              <p:nvPr/>
            </p:nvGrpSpPr>
            <p:grpSpPr>
              <a:xfrm>
                <a:off x="4746712" y="3132773"/>
                <a:ext cx="86869" cy="56424"/>
                <a:chOff x="4746712" y="3132773"/>
                <a:chExt cx="86869" cy="56424"/>
              </a:xfrm>
            </p:grpSpPr>
            <p:sp>
              <p:nvSpPr>
                <p:cNvPr id="3495" name="Google Shape;3495;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7" name="Google Shape;3497;p67"/>
              <p:cNvGrpSpPr/>
              <p:nvPr/>
            </p:nvGrpSpPr>
            <p:grpSpPr>
              <a:xfrm>
                <a:off x="4773634" y="3143336"/>
                <a:ext cx="37776" cy="32451"/>
                <a:chOff x="4773634" y="3143336"/>
                <a:chExt cx="37776" cy="32451"/>
              </a:xfrm>
            </p:grpSpPr>
            <p:sp>
              <p:nvSpPr>
                <p:cNvPr id="3498" name="Google Shape;3498;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 name="Google Shape;3500;p67"/>
              <p:cNvGrpSpPr/>
              <p:nvPr/>
            </p:nvGrpSpPr>
            <p:grpSpPr>
              <a:xfrm>
                <a:off x="4724163" y="3131248"/>
                <a:ext cx="37776" cy="32459"/>
                <a:chOff x="4724163" y="3131248"/>
                <a:chExt cx="37776" cy="32459"/>
              </a:xfrm>
            </p:grpSpPr>
            <p:sp>
              <p:nvSpPr>
                <p:cNvPr id="3501" name="Google Shape;3501;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67"/>
              <p:cNvGrpSpPr/>
              <p:nvPr/>
            </p:nvGrpSpPr>
            <p:grpSpPr>
              <a:xfrm>
                <a:off x="4755081" y="3176054"/>
                <a:ext cx="32357" cy="27795"/>
                <a:chOff x="4755081" y="3176054"/>
                <a:chExt cx="32357" cy="27795"/>
              </a:xfrm>
            </p:grpSpPr>
            <p:sp>
              <p:nvSpPr>
                <p:cNvPr id="3504" name="Google Shape;3504;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67"/>
              <p:cNvGrpSpPr/>
              <p:nvPr/>
            </p:nvGrpSpPr>
            <p:grpSpPr>
              <a:xfrm>
                <a:off x="4812550" y="3119631"/>
                <a:ext cx="32451" cy="27803"/>
                <a:chOff x="4812550" y="3119631"/>
                <a:chExt cx="32451" cy="27803"/>
              </a:xfrm>
            </p:grpSpPr>
            <p:sp>
              <p:nvSpPr>
                <p:cNvPr id="3507" name="Google Shape;3507;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09" name="Google Shape;3509;p67"/>
            <p:cNvGrpSpPr/>
            <p:nvPr/>
          </p:nvGrpSpPr>
          <p:grpSpPr>
            <a:xfrm>
              <a:off x="5382826" y="4027197"/>
              <a:ext cx="268967" cy="250422"/>
              <a:chOff x="5382826" y="4027197"/>
              <a:chExt cx="268967" cy="250422"/>
            </a:xfrm>
          </p:grpSpPr>
          <p:grpSp>
            <p:nvGrpSpPr>
              <p:cNvPr id="3510" name="Google Shape;3510;p67"/>
              <p:cNvGrpSpPr/>
              <p:nvPr/>
            </p:nvGrpSpPr>
            <p:grpSpPr>
              <a:xfrm>
                <a:off x="5405280" y="4042510"/>
                <a:ext cx="237570" cy="218647"/>
                <a:chOff x="5405280" y="4042510"/>
                <a:chExt cx="237570" cy="218647"/>
              </a:xfrm>
            </p:grpSpPr>
            <p:sp>
              <p:nvSpPr>
                <p:cNvPr id="3511" name="Google Shape;3511;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7" name="Google Shape;3517;p67"/>
              <p:cNvGrpSpPr/>
              <p:nvPr/>
            </p:nvGrpSpPr>
            <p:grpSpPr>
              <a:xfrm>
                <a:off x="5382826" y="4125549"/>
                <a:ext cx="37776" cy="32380"/>
                <a:chOff x="5382826" y="4125549"/>
                <a:chExt cx="37776" cy="32380"/>
              </a:xfrm>
            </p:grpSpPr>
            <p:sp>
              <p:nvSpPr>
                <p:cNvPr id="3518" name="Google Shape;3518;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0" name="Google Shape;3520;p67"/>
              <p:cNvGrpSpPr/>
              <p:nvPr/>
            </p:nvGrpSpPr>
            <p:grpSpPr>
              <a:xfrm>
                <a:off x="5475680" y="4195587"/>
                <a:ext cx="37783" cy="32364"/>
                <a:chOff x="5475680" y="4195587"/>
                <a:chExt cx="37783" cy="32364"/>
              </a:xfrm>
            </p:grpSpPr>
            <p:sp>
              <p:nvSpPr>
                <p:cNvPr id="3521" name="Google Shape;3521;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67"/>
              <p:cNvGrpSpPr/>
              <p:nvPr/>
            </p:nvGrpSpPr>
            <p:grpSpPr>
              <a:xfrm>
                <a:off x="5532575" y="4027197"/>
                <a:ext cx="33308" cy="32262"/>
                <a:chOff x="5532575" y="4027197"/>
                <a:chExt cx="33308" cy="32262"/>
              </a:xfrm>
            </p:grpSpPr>
            <p:sp>
              <p:nvSpPr>
                <p:cNvPr id="3524" name="Google Shape;3524;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6" name="Google Shape;3526;p67"/>
              <p:cNvGrpSpPr/>
              <p:nvPr/>
            </p:nvGrpSpPr>
            <p:grpSpPr>
              <a:xfrm>
                <a:off x="5590706" y="4245348"/>
                <a:ext cx="33497" cy="32270"/>
                <a:chOff x="5590706" y="4245348"/>
                <a:chExt cx="33497" cy="32270"/>
              </a:xfrm>
            </p:grpSpPr>
            <p:sp>
              <p:nvSpPr>
                <p:cNvPr id="3527" name="Google Shape;3527;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9" name="Google Shape;3529;p67"/>
              <p:cNvGrpSpPr/>
              <p:nvPr/>
            </p:nvGrpSpPr>
            <p:grpSpPr>
              <a:xfrm>
                <a:off x="5618681" y="4109677"/>
                <a:ext cx="33112" cy="32357"/>
                <a:chOff x="5618681" y="4109677"/>
                <a:chExt cx="33112" cy="32357"/>
              </a:xfrm>
            </p:grpSpPr>
            <p:sp>
              <p:nvSpPr>
                <p:cNvPr id="3530" name="Google Shape;3530;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2" name="Google Shape;3532;p67"/>
              <p:cNvGrpSpPr/>
              <p:nvPr/>
            </p:nvGrpSpPr>
            <p:grpSpPr>
              <a:xfrm>
                <a:off x="5479298" y="4128262"/>
                <a:ext cx="31405" cy="26906"/>
                <a:chOff x="5479298" y="4128262"/>
                <a:chExt cx="31405" cy="26906"/>
              </a:xfrm>
            </p:grpSpPr>
            <p:sp>
              <p:nvSpPr>
                <p:cNvPr id="3533" name="Google Shape;3533;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5" name="Google Shape;3535;p67"/>
              <p:cNvGrpSpPr/>
              <p:nvPr/>
            </p:nvGrpSpPr>
            <p:grpSpPr>
              <a:xfrm>
                <a:off x="5582903" y="4180116"/>
                <a:ext cx="31499" cy="26898"/>
                <a:chOff x="5582903" y="4180116"/>
                <a:chExt cx="31499" cy="26898"/>
              </a:xfrm>
            </p:grpSpPr>
            <p:sp>
              <p:nvSpPr>
                <p:cNvPr id="3536" name="Google Shape;3536;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38" name="Google Shape;3538;p67"/>
            <p:cNvGrpSpPr/>
            <p:nvPr/>
          </p:nvGrpSpPr>
          <p:grpSpPr>
            <a:xfrm>
              <a:off x="3977681" y="3230323"/>
              <a:ext cx="94584" cy="84085"/>
              <a:chOff x="3977681" y="3230323"/>
              <a:chExt cx="94584" cy="84085"/>
            </a:xfrm>
          </p:grpSpPr>
          <p:grpSp>
            <p:nvGrpSpPr>
              <p:cNvPr id="3539" name="Google Shape;3539;p67"/>
              <p:cNvGrpSpPr/>
              <p:nvPr/>
            </p:nvGrpSpPr>
            <p:grpSpPr>
              <a:xfrm>
                <a:off x="4000135" y="3243041"/>
                <a:ext cx="59570" cy="57186"/>
                <a:chOff x="4000135" y="3243041"/>
                <a:chExt cx="59570" cy="57186"/>
              </a:xfrm>
            </p:grpSpPr>
            <p:sp>
              <p:nvSpPr>
                <p:cNvPr id="3540" name="Google Shape;3540;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3" name="Google Shape;3543;p67"/>
              <p:cNvGrpSpPr/>
              <p:nvPr/>
            </p:nvGrpSpPr>
            <p:grpSpPr>
              <a:xfrm>
                <a:off x="3977681" y="3245872"/>
                <a:ext cx="37783" cy="32380"/>
                <a:chOff x="3977681" y="3245872"/>
                <a:chExt cx="37783" cy="32380"/>
              </a:xfrm>
            </p:grpSpPr>
            <p:sp>
              <p:nvSpPr>
                <p:cNvPr id="3544" name="Google Shape;3544;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6" name="Google Shape;3546;p67"/>
              <p:cNvGrpSpPr/>
              <p:nvPr/>
            </p:nvGrpSpPr>
            <p:grpSpPr>
              <a:xfrm>
                <a:off x="4040860" y="3262672"/>
                <a:ext cx="31405" cy="27001"/>
                <a:chOff x="4040860" y="3262672"/>
                <a:chExt cx="31405" cy="27001"/>
              </a:xfrm>
            </p:grpSpPr>
            <p:sp>
              <p:nvSpPr>
                <p:cNvPr id="3547" name="Google Shape;3547;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9" name="Google Shape;3549;p67"/>
              <p:cNvGrpSpPr/>
              <p:nvPr/>
            </p:nvGrpSpPr>
            <p:grpSpPr>
              <a:xfrm>
                <a:off x="4021072" y="3230323"/>
                <a:ext cx="31397" cy="26906"/>
                <a:chOff x="4021072" y="3230323"/>
                <a:chExt cx="31397" cy="26906"/>
              </a:xfrm>
            </p:grpSpPr>
            <p:sp>
              <p:nvSpPr>
                <p:cNvPr id="3550" name="Google Shape;3550;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2" name="Google Shape;3552;p67"/>
              <p:cNvGrpSpPr/>
              <p:nvPr/>
            </p:nvGrpSpPr>
            <p:grpSpPr>
              <a:xfrm>
                <a:off x="4001472" y="3287462"/>
                <a:ext cx="31499" cy="26945"/>
                <a:chOff x="4001472" y="3287462"/>
                <a:chExt cx="31499" cy="26945"/>
              </a:xfrm>
            </p:grpSpPr>
            <p:sp>
              <p:nvSpPr>
                <p:cNvPr id="3553" name="Google Shape;3553;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55" name="Google Shape;3555;p67"/>
            <p:cNvGrpSpPr/>
            <p:nvPr/>
          </p:nvGrpSpPr>
          <p:grpSpPr>
            <a:xfrm>
              <a:off x="4084715" y="3258865"/>
              <a:ext cx="184961" cy="137268"/>
              <a:chOff x="4084715" y="3258865"/>
              <a:chExt cx="184961" cy="137268"/>
            </a:xfrm>
          </p:grpSpPr>
          <p:grpSp>
            <p:nvGrpSpPr>
              <p:cNvPr id="3556" name="Google Shape;3556;p67"/>
              <p:cNvGrpSpPr/>
              <p:nvPr/>
            </p:nvGrpSpPr>
            <p:grpSpPr>
              <a:xfrm>
                <a:off x="4107453" y="3271583"/>
                <a:ext cx="153470" cy="110275"/>
                <a:chOff x="4107453" y="3271583"/>
                <a:chExt cx="153470" cy="110275"/>
              </a:xfrm>
            </p:grpSpPr>
            <p:sp>
              <p:nvSpPr>
                <p:cNvPr id="3557" name="Google Shape;3557;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67"/>
              <p:cNvGrpSpPr/>
              <p:nvPr/>
            </p:nvGrpSpPr>
            <p:grpSpPr>
              <a:xfrm>
                <a:off x="4136947" y="3258865"/>
                <a:ext cx="31499" cy="27001"/>
                <a:chOff x="4136947" y="3258865"/>
                <a:chExt cx="31499" cy="27001"/>
              </a:xfrm>
            </p:grpSpPr>
            <p:sp>
              <p:nvSpPr>
                <p:cNvPr id="3562" name="Google Shape;3562;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67"/>
              <p:cNvGrpSpPr/>
              <p:nvPr/>
            </p:nvGrpSpPr>
            <p:grpSpPr>
              <a:xfrm>
                <a:off x="4084715" y="3266478"/>
                <a:ext cx="31468" cy="26898"/>
                <a:chOff x="4084715" y="3266478"/>
                <a:chExt cx="31468" cy="26898"/>
              </a:xfrm>
            </p:grpSpPr>
            <p:sp>
              <p:nvSpPr>
                <p:cNvPr id="3565" name="Google Shape;3565;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67"/>
              <p:cNvGrpSpPr/>
              <p:nvPr/>
            </p:nvGrpSpPr>
            <p:grpSpPr>
              <a:xfrm>
                <a:off x="4159213" y="3279849"/>
                <a:ext cx="31405" cy="26945"/>
                <a:chOff x="4159213" y="3279849"/>
                <a:chExt cx="31405" cy="26945"/>
              </a:xfrm>
            </p:grpSpPr>
            <p:sp>
              <p:nvSpPr>
                <p:cNvPr id="3568" name="Google Shape;3568;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67"/>
              <p:cNvGrpSpPr/>
              <p:nvPr/>
            </p:nvGrpSpPr>
            <p:grpSpPr>
              <a:xfrm>
                <a:off x="4201550" y="3266502"/>
                <a:ext cx="31405" cy="26883"/>
                <a:chOff x="4201550" y="3266502"/>
                <a:chExt cx="31405" cy="26883"/>
              </a:xfrm>
            </p:grpSpPr>
            <p:sp>
              <p:nvSpPr>
                <p:cNvPr id="3571" name="Google Shape;3571;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67"/>
              <p:cNvGrpSpPr/>
              <p:nvPr/>
            </p:nvGrpSpPr>
            <p:grpSpPr>
              <a:xfrm>
                <a:off x="4201550" y="3338278"/>
                <a:ext cx="31405" cy="26930"/>
                <a:chOff x="4201550" y="3338278"/>
                <a:chExt cx="31405" cy="26930"/>
              </a:xfrm>
            </p:grpSpPr>
            <p:sp>
              <p:nvSpPr>
                <p:cNvPr id="3574" name="Google Shape;3574;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67"/>
              <p:cNvGrpSpPr/>
              <p:nvPr/>
            </p:nvGrpSpPr>
            <p:grpSpPr>
              <a:xfrm>
                <a:off x="4238272" y="3369132"/>
                <a:ext cx="31405" cy="27001"/>
                <a:chOff x="4238272" y="3369132"/>
                <a:chExt cx="31405" cy="27001"/>
              </a:xfrm>
            </p:grpSpPr>
            <p:sp>
              <p:nvSpPr>
                <p:cNvPr id="3577" name="Google Shape;3577;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9" name="Google Shape;3579;p67"/>
            <p:cNvGrpSpPr/>
            <p:nvPr/>
          </p:nvGrpSpPr>
          <p:grpSpPr>
            <a:xfrm>
              <a:off x="4068639" y="3200169"/>
              <a:ext cx="77643" cy="37272"/>
              <a:chOff x="4068639" y="3200169"/>
              <a:chExt cx="77643" cy="37272"/>
            </a:xfrm>
          </p:grpSpPr>
          <p:sp>
            <p:nvSpPr>
              <p:cNvPr id="3580" name="Google Shape;3580;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1" name="Google Shape;3581;p67"/>
              <p:cNvGrpSpPr/>
              <p:nvPr/>
            </p:nvGrpSpPr>
            <p:grpSpPr>
              <a:xfrm>
                <a:off x="4114878" y="3200169"/>
                <a:ext cx="31405" cy="26993"/>
                <a:chOff x="4114878" y="3200169"/>
                <a:chExt cx="31405" cy="26993"/>
              </a:xfrm>
            </p:grpSpPr>
            <p:sp>
              <p:nvSpPr>
                <p:cNvPr id="3582" name="Google Shape;3582;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4" name="Google Shape;3584;p67"/>
              <p:cNvGrpSpPr/>
              <p:nvPr/>
            </p:nvGrpSpPr>
            <p:grpSpPr>
              <a:xfrm>
                <a:off x="4068639" y="3210535"/>
                <a:ext cx="31499" cy="26906"/>
                <a:chOff x="4068639" y="3210535"/>
                <a:chExt cx="31499" cy="26906"/>
              </a:xfrm>
            </p:grpSpPr>
            <p:sp>
              <p:nvSpPr>
                <p:cNvPr id="3585" name="Google Shape;3585;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7" name="Google Shape;3587;p67"/>
            <p:cNvGrpSpPr/>
            <p:nvPr/>
          </p:nvGrpSpPr>
          <p:grpSpPr>
            <a:xfrm>
              <a:off x="3869702" y="3066935"/>
              <a:ext cx="382664" cy="190294"/>
              <a:chOff x="3869702" y="3066935"/>
              <a:chExt cx="382664" cy="190294"/>
            </a:xfrm>
          </p:grpSpPr>
          <p:grpSp>
            <p:nvGrpSpPr>
              <p:cNvPr id="3588" name="Google Shape;3588;p67"/>
              <p:cNvGrpSpPr/>
              <p:nvPr/>
            </p:nvGrpSpPr>
            <p:grpSpPr>
              <a:xfrm>
                <a:off x="3888633" y="3082351"/>
                <a:ext cx="351172" cy="160698"/>
                <a:chOff x="3888633" y="3082351"/>
                <a:chExt cx="351172" cy="160698"/>
              </a:xfrm>
            </p:grpSpPr>
            <p:sp>
              <p:nvSpPr>
                <p:cNvPr id="3589" name="Google Shape;3589;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5" name="Google Shape;3595;p67"/>
              <p:cNvGrpSpPr/>
              <p:nvPr/>
            </p:nvGrpSpPr>
            <p:grpSpPr>
              <a:xfrm>
                <a:off x="4143703" y="3066935"/>
                <a:ext cx="37783" cy="32357"/>
                <a:chOff x="4143703" y="3066935"/>
                <a:chExt cx="37783" cy="32357"/>
              </a:xfrm>
            </p:grpSpPr>
            <p:sp>
              <p:nvSpPr>
                <p:cNvPr id="3596" name="Google Shape;3596;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8" name="Google Shape;3598;p67"/>
              <p:cNvGrpSpPr/>
              <p:nvPr/>
            </p:nvGrpSpPr>
            <p:grpSpPr>
              <a:xfrm>
                <a:off x="4044565" y="3103563"/>
                <a:ext cx="37783" cy="32451"/>
                <a:chOff x="4044565" y="3103563"/>
                <a:chExt cx="37783" cy="32451"/>
              </a:xfrm>
            </p:grpSpPr>
            <p:sp>
              <p:nvSpPr>
                <p:cNvPr id="3599" name="Google Shape;3599;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67"/>
              <p:cNvGrpSpPr/>
              <p:nvPr/>
            </p:nvGrpSpPr>
            <p:grpSpPr>
              <a:xfrm>
                <a:off x="4017454" y="3188237"/>
                <a:ext cx="37776" cy="32357"/>
                <a:chOff x="4017454" y="3188237"/>
                <a:chExt cx="37776" cy="32357"/>
              </a:xfrm>
            </p:grpSpPr>
            <p:sp>
              <p:nvSpPr>
                <p:cNvPr id="3602" name="Google Shape;3602;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4" name="Google Shape;3604;p67"/>
              <p:cNvGrpSpPr/>
              <p:nvPr/>
            </p:nvGrpSpPr>
            <p:grpSpPr>
              <a:xfrm>
                <a:off x="3921548" y="3157509"/>
                <a:ext cx="37783" cy="32357"/>
                <a:chOff x="3921548" y="3157509"/>
                <a:chExt cx="37783" cy="32357"/>
              </a:xfrm>
            </p:grpSpPr>
            <p:sp>
              <p:nvSpPr>
                <p:cNvPr id="3605" name="Google Shape;3605;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7" name="Google Shape;3607;p67"/>
              <p:cNvGrpSpPr/>
              <p:nvPr/>
            </p:nvGrpSpPr>
            <p:grpSpPr>
              <a:xfrm>
                <a:off x="3939056" y="3211620"/>
                <a:ext cx="37783" cy="32380"/>
                <a:chOff x="3939056" y="3211620"/>
                <a:chExt cx="37783" cy="32380"/>
              </a:xfrm>
            </p:grpSpPr>
            <p:sp>
              <p:nvSpPr>
                <p:cNvPr id="3608" name="Google Shape;3608;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0" name="Google Shape;3610;p67"/>
              <p:cNvGrpSpPr/>
              <p:nvPr/>
            </p:nvGrpSpPr>
            <p:grpSpPr>
              <a:xfrm>
                <a:off x="4176240" y="3136965"/>
                <a:ext cx="31405" cy="26930"/>
                <a:chOff x="4176240" y="3136965"/>
                <a:chExt cx="31405" cy="26930"/>
              </a:xfrm>
            </p:grpSpPr>
            <p:sp>
              <p:nvSpPr>
                <p:cNvPr id="3611" name="Google Shape;3611;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3" name="Google Shape;3613;p67"/>
              <p:cNvGrpSpPr/>
              <p:nvPr/>
            </p:nvGrpSpPr>
            <p:grpSpPr>
              <a:xfrm>
                <a:off x="4133148" y="3152593"/>
                <a:ext cx="31499" cy="27001"/>
                <a:chOff x="4133148" y="3152593"/>
                <a:chExt cx="31499" cy="27001"/>
              </a:xfrm>
            </p:grpSpPr>
            <p:sp>
              <p:nvSpPr>
                <p:cNvPr id="3614" name="Google Shape;3614;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6" name="Google Shape;3616;p67"/>
              <p:cNvGrpSpPr/>
              <p:nvPr/>
            </p:nvGrpSpPr>
            <p:grpSpPr>
              <a:xfrm>
                <a:off x="4220866" y="3073534"/>
                <a:ext cx="31499" cy="26898"/>
                <a:chOff x="4220866" y="3073534"/>
                <a:chExt cx="31499" cy="26898"/>
              </a:xfrm>
            </p:grpSpPr>
            <p:sp>
              <p:nvSpPr>
                <p:cNvPr id="3617" name="Google Shape;3617;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67"/>
              <p:cNvGrpSpPr/>
              <p:nvPr/>
            </p:nvGrpSpPr>
            <p:grpSpPr>
              <a:xfrm>
                <a:off x="3869702" y="3230323"/>
                <a:ext cx="31499" cy="26906"/>
                <a:chOff x="3869702" y="3230323"/>
                <a:chExt cx="31499" cy="26906"/>
              </a:xfrm>
            </p:grpSpPr>
            <p:sp>
              <p:nvSpPr>
                <p:cNvPr id="3620" name="Google Shape;3620;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2" name="Google Shape;3622;p67"/>
            <p:cNvGrpSpPr/>
            <p:nvPr/>
          </p:nvGrpSpPr>
          <p:grpSpPr>
            <a:xfrm>
              <a:off x="4271383" y="3065882"/>
              <a:ext cx="304556" cy="341663"/>
              <a:chOff x="4271383" y="3065882"/>
              <a:chExt cx="304556" cy="341663"/>
            </a:xfrm>
          </p:grpSpPr>
          <p:grpSp>
            <p:nvGrpSpPr>
              <p:cNvPr id="3623" name="Google Shape;3623;p67"/>
              <p:cNvGrpSpPr/>
              <p:nvPr/>
            </p:nvGrpSpPr>
            <p:grpSpPr>
              <a:xfrm>
                <a:off x="4293838" y="3078639"/>
                <a:ext cx="269353" cy="311973"/>
                <a:chOff x="4293838" y="3078639"/>
                <a:chExt cx="269353" cy="311973"/>
              </a:xfrm>
            </p:grpSpPr>
            <p:sp>
              <p:nvSpPr>
                <p:cNvPr id="3624" name="Google Shape;3624;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1" name="Google Shape;3641;p67"/>
              <p:cNvGrpSpPr/>
              <p:nvPr/>
            </p:nvGrpSpPr>
            <p:grpSpPr>
              <a:xfrm>
                <a:off x="4538164" y="3342061"/>
                <a:ext cx="37776" cy="32380"/>
                <a:chOff x="4538164" y="3342061"/>
                <a:chExt cx="37776" cy="32380"/>
              </a:xfrm>
            </p:grpSpPr>
            <p:sp>
              <p:nvSpPr>
                <p:cNvPr id="3642" name="Google Shape;3642;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4" name="Google Shape;3644;p67"/>
              <p:cNvGrpSpPr/>
              <p:nvPr/>
            </p:nvGrpSpPr>
            <p:grpSpPr>
              <a:xfrm>
                <a:off x="4271383" y="3194742"/>
                <a:ext cx="37783" cy="32420"/>
                <a:chOff x="4271383" y="3194742"/>
                <a:chExt cx="37783" cy="32420"/>
              </a:xfrm>
            </p:grpSpPr>
            <p:sp>
              <p:nvSpPr>
                <p:cNvPr id="3645" name="Google Shape;3645;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 name="Google Shape;3647;p67"/>
              <p:cNvGrpSpPr/>
              <p:nvPr/>
            </p:nvGrpSpPr>
            <p:grpSpPr>
              <a:xfrm>
                <a:off x="4284416" y="3084058"/>
                <a:ext cx="37783" cy="32357"/>
                <a:chOff x="4284416" y="3084058"/>
                <a:chExt cx="37783" cy="32357"/>
              </a:xfrm>
            </p:grpSpPr>
            <p:sp>
              <p:nvSpPr>
                <p:cNvPr id="3648" name="Google Shape;3648;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0" name="Google Shape;3650;p67"/>
              <p:cNvGrpSpPr/>
              <p:nvPr/>
            </p:nvGrpSpPr>
            <p:grpSpPr>
              <a:xfrm>
                <a:off x="4478697" y="3297561"/>
                <a:ext cx="37776" cy="32451"/>
                <a:chOff x="4478697" y="3297561"/>
                <a:chExt cx="37776" cy="32451"/>
              </a:xfrm>
            </p:grpSpPr>
            <p:sp>
              <p:nvSpPr>
                <p:cNvPr id="3651" name="Google Shape;3651;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67"/>
              <p:cNvGrpSpPr/>
              <p:nvPr/>
            </p:nvGrpSpPr>
            <p:grpSpPr>
              <a:xfrm>
                <a:off x="4411813" y="3331711"/>
                <a:ext cx="37776" cy="32451"/>
                <a:chOff x="4411813" y="3331711"/>
                <a:chExt cx="37776" cy="32451"/>
              </a:xfrm>
            </p:grpSpPr>
            <p:sp>
              <p:nvSpPr>
                <p:cNvPr id="3654" name="Google Shape;3654;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67"/>
              <p:cNvGrpSpPr/>
              <p:nvPr/>
            </p:nvGrpSpPr>
            <p:grpSpPr>
              <a:xfrm>
                <a:off x="4337984" y="3375188"/>
                <a:ext cx="37776" cy="32357"/>
                <a:chOff x="4337984" y="3375188"/>
                <a:chExt cx="37776" cy="32357"/>
              </a:xfrm>
            </p:grpSpPr>
            <p:sp>
              <p:nvSpPr>
                <p:cNvPr id="3657" name="Google Shape;3657;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67"/>
              <p:cNvGrpSpPr/>
              <p:nvPr/>
            </p:nvGrpSpPr>
            <p:grpSpPr>
              <a:xfrm>
                <a:off x="4494867" y="3090530"/>
                <a:ext cx="37878" cy="32451"/>
                <a:chOff x="4494867" y="3090530"/>
                <a:chExt cx="37878" cy="32451"/>
              </a:xfrm>
            </p:grpSpPr>
            <p:sp>
              <p:nvSpPr>
                <p:cNvPr id="3660" name="Google Shape;3660;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67"/>
              <p:cNvGrpSpPr/>
              <p:nvPr/>
            </p:nvGrpSpPr>
            <p:grpSpPr>
              <a:xfrm>
                <a:off x="4525124" y="3207774"/>
                <a:ext cx="37783" cy="32420"/>
                <a:chOff x="4525124" y="3207774"/>
                <a:chExt cx="37783" cy="32420"/>
              </a:xfrm>
            </p:grpSpPr>
            <p:sp>
              <p:nvSpPr>
                <p:cNvPr id="3663" name="Google Shape;3663;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67"/>
              <p:cNvGrpSpPr/>
              <p:nvPr/>
            </p:nvGrpSpPr>
            <p:grpSpPr>
              <a:xfrm>
                <a:off x="4440544" y="3176479"/>
                <a:ext cx="31499" cy="26898"/>
                <a:chOff x="4440544" y="3176479"/>
                <a:chExt cx="31499" cy="26898"/>
              </a:xfrm>
            </p:grpSpPr>
            <p:sp>
              <p:nvSpPr>
                <p:cNvPr id="3666" name="Google Shape;3666;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8" name="Google Shape;3668;p67"/>
              <p:cNvGrpSpPr/>
              <p:nvPr/>
            </p:nvGrpSpPr>
            <p:grpSpPr>
              <a:xfrm>
                <a:off x="4350545" y="3156400"/>
                <a:ext cx="31405" cy="27001"/>
                <a:chOff x="4350545" y="3156400"/>
                <a:chExt cx="31405" cy="27001"/>
              </a:xfrm>
            </p:grpSpPr>
            <p:sp>
              <p:nvSpPr>
                <p:cNvPr id="3669" name="Google Shape;3669;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67"/>
              <p:cNvGrpSpPr/>
              <p:nvPr/>
            </p:nvGrpSpPr>
            <p:grpSpPr>
              <a:xfrm>
                <a:off x="4376703" y="3255058"/>
                <a:ext cx="31405" cy="27001"/>
                <a:chOff x="4376703" y="3255058"/>
                <a:chExt cx="31405" cy="27001"/>
              </a:xfrm>
            </p:grpSpPr>
            <p:sp>
              <p:nvSpPr>
                <p:cNvPr id="3672" name="Google Shape;3672;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67"/>
              <p:cNvGrpSpPr/>
              <p:nvPr/>
            </p:nvGrpSpPr>
            <p:grpSpPr>
              <a:xfrm>
                <a:off x="4331322" y="3283656"/>
                <a:ext cx="31405" cy="26945"/>
                <a:chOff x="4331322" y="3283656"/>
                <a:chExt cx="31405" cy="26945"/>
              </a:xfrm>
            </p:grpSpPr>
            <p:sp>
              <p:nvSpPr>
                <p:cNvPr id="3675" name="Google Shape;3675;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7" name="Google Shape;3677;p67"/>
              <p:cNvGrpSpPr/>
              <p:nvPr/>
            </p:nvGrpSpPr>
            <p:grpSpPr>
              <a:xfrm>
                <a:off x="4380510" y="3065882"/>
                <a:ext cx="31405" cy="26938"/>
                <a:chOff x="4380510" y="3065882"/>
                <a:chExt cx="31405" cy="26938"/>
              </a:xfrm>
            </p:grpSpPr>
            <p:sp>
              <p:nvSpPr>
                <p:cNvPr id="3678" name="Google Shape;3678;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80" name="Google Shape;3680;p67"/>
            <p:cNvGrpSpPr/>
            <p:nvPr/>
          </p:nvGrpSpPr>
          <p:grpSpPr>
            <a:xfrm>
              <a:off x="4558998" y="3188237"/>
              <a:ext cx="1280131" cy="1052746"/>
              <a:chOff x="4558998" y="3188237"/>
              <a:chExt cx="1280131" cy="1052746"/>
            </a:xfrm>
          </p:grpSpPr>
          <p:sp>
            <p:nvSpPr>
              <p:cNvPr id="3681" name="Google Shape;3681;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2" name="Google Shape;3682;p67"/>
              <p:cNvGrpSpPr/>
              <p:nvPr/>
            </p:nvGrpSpPr>
            <p:grpSpPr>
              <a:xfrm>
                <a:off x="4579164" y="3203653"/>
                <a:ext cx="1244833" cy="1020397"/>
                <a:chOff x="4579164" y="3203653"/>
                <a:chExt cx="1244833" cy="1020397"/>
              </a:xfrm>
            </p:grpSpPr>
            <p:sp>
              <p:nvSpPr>
                <p:cNvPr id="3683" name="Google Shape;3683;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5" name="Google Shape;3685;p67"/>
                <p:cNvGrpSpPr/>
                <p:nvPr/>
              </p:nvGrpSpPr>
              <p:grpSpPr>
                <a:xfrm>
                  <a:off x="4579164" y="3203653"/>
                  <a:ext cx="1244833" cy="1020397"/>
                  <a:chOff x="4579164" y="3203653"/>
                  <a:chExt cx="1244833" cy="1020397"/>
                </a:xfrm>
              </p:grpSpPr>
              <p:sp>
                <p:nvSpPr>
                  <p:cNvPr id="3686" name="Google Shape;3686;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8" name="Google Shape;3688;p67"/>
                  <p:cNvGrpSpPr/>
                  <p:nvPr/>
                </p:nvGrpSpPr>
                <p:grpSpPr>
                  <a:xfrm>
                    <a:off x="4579164" y="3203653"/>
                    <a:ext cx="1244833" cy="1020397"/>
                    <a:chOff x="4579164" y="3203653"/>
                    <a:chExt cx="1244833" cy="1020397"/>
                  </a:xfrm>
                </p:grpSpPr>
                <p:sp>
                  <p:nvSpPr>
                    <p:cNvPr id="3689" name="Google Shape;3689;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7" name="Google Shape;3697;p67"/>
                    <p:cNvGrpSpPr/>
                    <p:nvPr/>
                  </p:nvGrpSpPr>
                  <p:grpSpPr>
                    <a:xfrm>
                      <a:off x="4579164" y="3203653"/>
                      <a:ext cx="1244833" cy="1020397"/>
                      <a:chOff x="4579164" y="3203653"/>
                      <a:chExt cx="1244833" cy="1020397"/>
                    </a:xfrm>
                  </p:grpSpPr>
                  <p:sp>
                    <p:nvSpPr>
                      <p:cNvPr id="3698" name="Google Shape;3698;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2" name="Google Shape;3712;p67"/>
                      <p:cNvGrpSpPr/>
                      <p:nvPr/>
                    </p:nvGrpSpPr>
                    <p:grpSpPr>
                      <a:xfrm>
                        <a:off x="4579164" y="3203653"/>
                        <a:ext cx="1244833" cy="1020397"/>
                        <a:chOff x="4579164" y="3203653"/>
                        <a:chExt cx="1244833" cy="1020397"/>
                      </a:xfrm>
                    </p:grpSpPr>
                    <p:sp>
                      <p:nvSpPr>
                        <p:cNvPr id="3713" name="Google Shape;3713;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7" name="Google Shape;3737;p67"/>
                        <p:cNvGrpSpPr/>
                        <p:nvPr/>
                      </p:nvGrpSpPr>
                      <p:grpSpPr>
                        <a:xfrm>
                          <a:off x="4579164" y="3203653"/>
                          <a:ext cx="1244833" cy="1020397"/>
                          <a:chOff x="4579164" y="3203653"/>
                          <a:chExt cx="1244833" cy="1020397"/>
                        </a:xfrm>
                      </p:grpSpPr>
                      <p:sp>
                        <p:nvSpPr>
                          <p:cNvPr id="3738" name="Google Shape;3738;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9" name="Google Shape;3739;p67"/>
                          <p:cNvGrpSpPr/>
                          <p:nvPr/>
                        </p:nvGrpSpPr>
                        <p:grpSpPr>
                          <a:xfrm>
                            <a:off x="4579164" y="3203653"/>
                            <a:ext cx="1244833" cy="1020397"/>
                            <a:chOff x="4579164" y="3203653"/>
                            <a:chExt cx="1244833" cy="1020397"/>
                          </a:xfrm>
                        </p:grpSpPr>
                        <p:sp>
                          <p:nvSpPr>
                            <p:cNvPr id="3740" name="Google Shape;3740;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7" name="Google Shape;3747;p67"/>
                            <p:cNvGrpSpPr/>
                            <p:nvPr/>
                          </p:nvGrpSpPr>
                          <p:grpSpPr>
                            <a:xfrm>
                              <a:off x="4579164" y="3203653"/>
                              <a:ext cx="1244833" cy="1020397"/>
                              <a:chOff x="4579164" y="3203653"/>
                              <a:chExt cx="1244833" cy="1020397"/>
                            </a:xfrm>
                          </p:grpSpPr>
                          <p:sp>
                            <p:nvSpPr>
                              <p:cNvPr id="3748" name="Google Shape;3748;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1" name="Google Shape;3761;p67"/>
                              <p:cNvGrpSpPr/>
                              <p:nvPr/>
                            </p:nvGrpSpPr>
                            <p:grpSpPr>
                              <a:xfrm>
                                <a:off x="4579164" y="3203653"/>
                                <a:ext cx="1244833" cy="1020397"/>
                                <a:chOff x="4579164" y="3203653"/>
                                <a:chExt cx="1244833" cy="1020397"/>
                              </a:xfrm>
                            </p:grpSpPr>
                            <p:sp>
                              <p:nvSpPr>
                                <p:cNvPr id="3762" name="Google Shape;3762;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9" name="Google Shape;3769;p67"/>
                                <p:cNvGrpSpPr/>
                                <p:nvPr/>
                              </p:nvGrpSpPr>
                              <p:grpSpPr>
                                <a:xfrm>
                                  <a:off x="4579164" y="3203653"/>
                                  <a:ext cx="1244833" cy="1020397"/>
                                  <a:chOff x="4579164" y="3203653"/>
                                  <a:chExt cx="1244833" cy="1020397"/>
                                </a:xfrm>
                              </p:grpSpPr>
                              <p:sp>
                                <p:nvSpPr>
                                  <p:cNvPr id="3770" name="Google Shape;3770;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5" name="Google Shape;3775;p67"/>
                                  <p:cNvGrpSpPr/>
                                  <p:nvPr/>
                                </p:nvGrpSpPr>
                                <p:grpSpPr>
                                  <a:xfrm>
                                    <a:off x="4579164" y="3203653"/>
                                    <a:ext cx="1244833" cy="1020397"/>
                                    <a:chOff x="4579164" y="3203653"/>
                                    <a:chExt cx="1244833" cy="1020397"/>
                                  </a:xfrm>
                                </p:grpSpPr>
                                <p:sp>
                                  <p:nvSpPr>
                                    <p:cNvPr id="3776" name="Google Shape;3776;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780" name="Google Shape;3780;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83" name="Google Shape;3783;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784" name="Google Shape;3784;p67"/>
              <p:cNvGrpSpPr/>
              <p:nvPr/>
            </p:nvGrpSpPr>
            <p:grpSpPr>
              <a:xfrm>
                <a:off x="4595437" y="3598775"/>
                <a:ext cx="37776" cy="32451"/>
                <a:chOff x="4595437" y="3598775"/>
                <a:chExt cx="37776" cy="32451"/>
              </a:xfrm>
            </p:grpSpPr>
            <p:sp>
              <p:nvSpPr>
                <p:cNvPr id="3785" name="Google Shape;3785;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67"/>
              <p:cNvGrpSpPr/>
              <p:nvPr/>
            </p:nvGrpSpPr>
            <p:grpSpPr>
              <a:xfrm>
                <a:off x="4641864" y="3524443"/>
                <a:ext cx="37776" cy="32380"/>
                <a:chOff x="4641864" y="3524443"/>
                <a:chExt cx="37776" cy="32380"/>
              </a:xfrm>
            </p:grpSpPr>
            <p:sp>
              <p:nvSpPr>
                <p:cNvPr id="3788" name="Google Shape;3788;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67"/>
              <p:cNvGrpSpPr/>
              <p:nvPr/>
            </p:nvGrpSpPr>
            <p:grpSpPr>
              <a:xfrm>
                <a:off x="4648431" y="3893901"/>
                <a:ext cx="37776" cy="32357"/>
                <a:chOff x="4648431" y="3893901"/>
                <a:chExt cx="37776" cy="32357"/>
              </a:xfrm>
            </p:grpSpPr>
            <p:sp>
              <p:nvSpPr>
                <p:cNvPr id="3791" name="Google Shape;3791;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67"/>
              <p:cNvGrpSpPr/>
              <p:nvPr/>
            </p:nvGrpSpPr>
            <p:grpSpPr>
              <a:xfrm>
                <a:off x="4567752" y="3722908"/>
                <a:ext cx="37870" cy="32380"/>
                <a:chOff x="4567752" y="3722908"/>
                <a:chExt cx="37870" cy="32380"/>
              </a:xfrm>
            </p:grpSpPr>
            <p:sp>
              <p:nvSpPr>
                <p:cNvPr id="3794" name="Google Shape;3794;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67"/>
              <p:cNvGrpSpPr/>
              <p:nvPr/>
            </p:nvGrpSpPr>
            <p:grpSpPr>
              <a:xfrm>
                <a:off x="4617506" y="3652052"/>
                <a:ext cx="37783" cy="32357"/>
                <a:chOff x="4617506" y="3652052"/>
                <a:chExt cx="37783" cy="32357"/>
              </a:xfrm>
            </p:grpSpPr>
            <p:sp>
              <p:nvSpPr>
                <p:cNvPr id="3797" name="Google Shape;3797;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67"/>
              <p:cNvGrpSpPr/>
              <p:nvPr/>
            </p:nvGrpSpPr>
            <p:grpSpPr>
              <a:xfrm>
                <a:off x="4739005" y="3554149"/>
                <a:ext cx="37870" cy="32357"/>
                <a:chOff x="4739005" y="3554149"/>
                <a:chExt cx="37870" cy="32357"/>
              </a:xfrm>
            </p:grpSpPr>
            <p:sp>
              <p:nvSpPr>
                <p:cNvPr id="3800" name="Google Shape;3800;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67"/>
              <p:cNvGrpSpPr/>
              <p:nvPr/>
            </p:nvGrpSpPr>
            <p:grpSpPr>
              <a:xfrm>
                <a:off x="4806557" y="3630258"/>
                <a:ext cx="37776" cy="32364"/>
                <a:chOff x="4806557" y="3630258"/>
                <a:chExt cx="37776" cy="32364"/>
              </a:xfrm>
            </p:grpSpPr>
            <p:sp>
              <p:nvSpPr>
                <p:cNvPr id="3803" name="Google Shape;3803;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67"/>
              <p:cNvGrpSpPr/>
              <p:nvPr/>
            </p:nvGrpSpPr>
            <p:grpSpPr>
              <a:xfrm>
                <a:off x="4737007" y="4004357"/>
                <a:ext cx="37870" cy="32357"/>
                <a:chOff x="4737007" y="4004357"/>
                <a:chExt cx="37870" cy="32357"/>
              </a:xfrm>
            </p:grpSpPr>
            <p:sp>
              <p:nvSpPr>
                <p:cNvPr id="3806" name="Google Shape;3806;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67"/>
              <p:cNvGrpSpPr/>
              <p:nvPr/>
            </p:nvGrpSpPr>
            <p:grpSpPr>
              <a:xfrm>
                <a:off x="4773634" y="4208627"/>
                <a:ext cx="37776" cy="32357"/>
                <a:chOff x="4773634" y="4208627"/>
                <a:chExt cx="37776" cy="32357"/>
              </a:xfrm>
            </p:grpSpPr>
            <p:sp>
              <p:nvSpPr>
                <p:cNvPr id="3809" name="Google Shape;3809;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67"/>
              <p:cNvGrpSpPr/>
              <p:nvPr/>
            </p:nvGrpSpPr>
            <p:grpSpPr>
              <a:xfrm>
                <a:off x="4888282" y="4074764"/>
                <a:ext cx="37776" cy="32451"/>
                <a:chOff x="4888282" y="4074764"/>
                <a:chExt cx="37776" cy="32451"/>
              </a:xfrm>
            </p:grpSpPr>
            <p:sp>
              <p:nvSpPr>
                <p:cNvPr id="3812" name="Google Shape;3812;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67"/>
              <p:cNvGrpSpPr/>
              <p:nvPr/>
            </p:nvGrpSpPr>
            <p:grpSpPr>
              <a:xfrm>
                <a:off x="4901315" y="3804271"/>
                <a:ext cx="37776" cy="32364"/>
                <a:chOff x="4901315" y="3804271"/>
                <a:chExt cx="37776" cy="32364"/>
              </a:xfrm>
            </p:grpSpPr>
            <p:sp>
              <p:nvSpPr>
                <p:cNvPr id="3815" name="Google Shape;3815;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67"/>
              <p:cNvGrpSpPr/>
              <p:nvPr/>
            </p:nvGrpSpPr>
            <p:grpSpPr>
              <a:xfrm>
                <a:off x="4866394" y="3715035"/>
                <a:ext cx="37846" cy="32357"/>
                <a:chOff x="4866394" y="3715035"/>
                <a:chExt cx="37846" cy="32357"/>
              </a:xfrm>
            </p:grpSpPr>
            <p:sp>
              <p:nvSpPr>
                <p:cNvPr id="3818" name="Google Shape;3818;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67"/>
              <p:cNvGrpSpPr/>
              <p:nvPr/>
            </p:nvGrpSpPr>
            <p:grpSpPr>
              <a:xfrm>
                <a:off x="4979233" y="3839798"/>
                <a:ext cx="37878" cy="32420"/>
                <a:chOff x="4979233" y="3839798"/>
                <a:chExt cx="37878" cy="32420"/>
              </a:xfrm>
            </p:grpSpPr>
            <p:sp>
              <p:nvSpPr>
                <p:cNvPr id="3821" name="Google Shape;3821;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67"/>
              <p:cNvGrpSpPr/>
              <p:nvPr/>
            </p:nvGrpSpPr>
            <p:grpSpPr>
              <a:xfrm>
                <a:off x="4790662" y="3679147"/>
                <a:ext cx="37783" cy="32380"/>
                <a:chOff x="4790662" y="3679147"/>
                <a:chExt cx="37783" cy="32380"/>
              </a:xfrm>
            </p:grpSpPr>
            <p:sp>
              <p:nvSpPr>
                <p:cNvPr id="3824" name="Google Shape;3824;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67"/>
              <p:cNvGrpSpPr/>
              <p:nvPr/>
            </p:nvGrpSpPr>
            <p:grpSpPr>
              <a:xfrm>
                <a:off x="4857263" y="3557861"/>
                <a:ext cx="37776" cy="32357"/>
                <a:chOff x="4857263" y="3557861"/>
                <a:chExt cx="37776" cy="32357"/>
              </a:xfrm>
            </p:grpSpPr>
            <p:sp>
              <p:nvSpPr>
                <p:cNvPr id="3827" name="Google Shape;3827;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67"/>
              <p:cNvGrpSpPr/>
              <p:nvPr/>
            </p:nvGrpSpPr>
            <p:grpSpPr>
              <a:xfrm>
                <a:off x="4883902" y="3648033"/>
                <a:ext cx="37783" cy="32380"/>
                <a:chOff x="4883902" y="3648033"/>
                <a:chExt cx="37783" cy="32380"/>
              </a:xfrm>
            </p:grpSpPr>
            <p:sp>
              <p:nvSpPr>
                <p:cNvPr id="3830" name="Google Shape;3830;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67"/>
              <p:cNvGrpSpPr/>
              <p:nvPr/>
            </p:nvGrpSpPr>
            <p:grpSpPr>
              <a:xfrm>
                <a:off x="4907780" y="3347220"/>
                <a:ext cx="37878" cy="32357"/>
                <a:chOff x="4907780" y="3347220"/>
                <a:chExt cx="37878" cy="32357"/>
              </a:xfrm>
            </p:grpSpPr>
            <p:sp>
              <p:nvSpPr>
                <p:cNvPr id="3833" name="Google Shape;3833;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67"/>
              <p:cNvGrpSpPr/>
              <p:nvPr/>
            </p:nvGrpSpPr>
            <p:grpSpPr>
              <a:xfrm>
                <a:off x="5065048" y="3738150"/>
                <a:ext cx="37783" cy="32364"/>
                <a:chOff x="5065048" y="3738150"/>
                <a:chExt cx="37783" cy="32364"/>
              </a:xfrm>
            </p:grpSpPr>
            <p:sp>
              <p:nvSpPr>
                <p:cNvPr id="3836" name="Google Shape;3836;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8" name="Google Shape;3838;p67"/>
              <p:cNvGrpSpPr/>
              <p:nvPr/>
            </p:nvGrpSpPr>
            <p:grpSpPr>
              <a:xfrm>
                <a:off x="5071616" y="3284615"/>
                <a:ext cx="37783" cy="32357"/>
                <a:chOff x="5071616" y="3284615"/>
                <a:chExt cx="37783" cy="32357"/>
              </a:xfrm>
            </p:grpSpPr>
            <p:sp>
              <p:nvSpPr>
                <p:cNvPr id="3839" name="Google Shape;3839;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1" name="Google Shape;3841;p67"/>
              <p:cNvGrpSpPr/>
              <p:nvPr/>
            </p:nvGrpSpPr>
            <p:grpSpPr>
              <a:xfrm>
                <a:off x="5389291" y="3759921"/>
                <a:ext cx="37783" cy="32380"/>
                <a:chOff x="5389291" y="3759921"/>
                <a:chExt cx="37783" cy="32380"/>
              </a:xfrm>
            </p:grpSpPr>
            <p:sp>
              <p:nvSpPr>
                <p:cNvPr id="3842" name="Google Shape;3842;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4" name="Google Shape;3844;p67"/>
              <p:cNvGrpSpPr/>
              <p:nvPr/>
            </p:nvGrpSpPr>
            <p:grpSpPr>
              <a:xfrm>
                <a:off x="5431534" y="3632932"/>
                <a:ext cx="37878" cy="32451"/>
                <a:chOff x="5431534" y="3632932"/>
                <a:chExt cx="37878" cy="32451"/>
              </a:xfrm>
            </p:grpSpPr>
            <p:sp>
              <p:nvSpPr>
                <p:cNvPr id="3845" name="Google Shape;3845;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7" name="Google Shape;3847;p67"/>
              <p:cNvGrpSpPr/>
              <p:nvPr/>
            </p:nvGrpSpPr>
            <p:grpSpPr>
              <a:xfrm>
                <a:off x="5540755" y="3544829"/>
                <a:ext cx="37783" cy="32357"/>
                <a:chOff x="5540755" y="3544829"/>
                <a:chExt cx="37783" cy="32357"/>
              </a:xfrm>
            </p:grpSpPr>
            <p:sp>
              <p:nvSpPr>
                <p:cNvPr id="3848" name="Google Shape;3848;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0" name="Google Shape;3850;p67"/>
              <p:cNvGrpSpPr/>
              <p:nvPr/>
            </p:nvGrpSpPr>
            <p:grpSpPr>
              <a:xfrm>
                <a:off x="5579293" y="3412107"/>
                <a:ext cx="37776" cy="32357"/>
                <a:chOff x="5579293" y="3412107"/>
                <a:chExt cx="37776" cy="32357"/>
              </a:xfrm>
            </p:grpSpPr>
            <p:sp>
              <p:nvSpPr>
                <p:cNvPr id="3851" name="Google Shape;3851;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67"/>
              <p:cNvGrpSpPr/>
              <p:nvPr/>
            </p:nvGrpSpPr>
            <p:grpSpPr>
              <a:xfrm>
                <a:off x="5801346" y="3284615"/>
                <a:ext cx="37783" cy="32357"/>
                <a:chOff x="5801346" y="3284615"/>
                <a:chExt cx="37783" cy="32357"/>
              </a:xfrm>
            </p:grpSpPr>
            <p:sp>
              <p:nvSpPr>
                <p:cNvPr id="3854" name="Google Shape;3854;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67"/>
              <p:cNvGrpSpPr/>
              <p:nvPr/>
            </p:nvGrpSpPr>
            <p:grpSpPr>
              <a:xfrm>
                <a:off x="5763578" y="3399067"/>
                <a:ext cx="37776" cy="32364"/>
                <a:chOff x="5763578" y="3399067"/>
                <a:chExt cx="37776" cy="32364"/>
              </a:xfrm>
            </p:grpSpPr>
            <p:sp>
              <p:nvSpPr>
                <p:cNvPr id="3857" name="Google Shape;3857;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67"/>
              <p:cNvGrpSpPr/>
              <p:nvPr/>
            </p:nvGrpSpPr>
            <p:grpSpPr>
              <a:xfrm>
                <a:off x="5395858" y="3230952"/>
                <a:ext cx="37776" cy="32364"/>
                <a:chOff x="5395858" y="3230952"/>
                <a:chExt cx="37776" cy="32364"/>
              </a:xfrm>
            </p:grpSpPr>
            <p:sp>
              <p:nvSpPr>
                <p:cNvPr id="3860" name="Google Shape;3860;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2" name="Google Shape;3862;p67"/>
              <p:cNvGrpSpPr/>
              <p:nvPr/>
            </p:nvGrpSpPr>
            <p:grpSpPr>
              <a:xfrm>
                <a:off x="5264088" y="3188237"/>
                <a:ext cx="37776" cy="32357"/>
                <a:chOff x="5264088" y="3188237"/>
                <a:chExt cx="37776" cy="32357"/>
              </a:xfrm>
            </p:grpSpPr>
            <p:sp>
              <p:nvSpPr>
                <p:cNvPr id="3863" name="Google Shape;3863;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7"/>
              <p:cNvGrpSpPr/>
              <p:nvPr/>
            </p:nvGrpSpPr>
            <p:grpSpPr>
              <a:xfrm>
                <a:off x="5585758" y="3237425"/>
                <a:ext cx="37878" cy="32357"/>
                <a:chOff x="5585758" y="3237425"/>
                <a:chExt cx="37878" cy="32357"/>
              </a:xfrm>
            </p:grpSpPr>
            <p:sp>
              <p:nvSpPr>
                <p:cNvPr id="3866" name="Google Shape;3866;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8" name="Google Shape;3868;p67"/>
              <p:cNvGrpSpPr/>
              <p:nvPr/>
            </p:nvGrpSpPr>
            <p:grpSpPr>
              <a:xfrm>
                <a:off x="4874196" y="3291088"/>
                <a:ext cx="37878" cy="32451"/>
                <a:chOff x="4874196" y="3291088"/>
                <a:chExt cx="37878" cy="32451"/>
              </a:xfrm>
            </p:grpSpPr>
            <p:sp>
              <p:nvSpPr>
                <p:cNvPr id="3869" name="Google Shape;3869;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1" name="Google Shape;3871;p67"/>
              <p:cNvGrpSpPr/>
              <p:nvPr/>
            </p:nvGrpSpPr>
            <p:grpSpPr>
              <a:xfrm>
                <a:off x="5197770" y="3785466"/>
                <a:ext cx="37783" cy="32427"/>
                <a:chOff x="5197770" y="3785466"/>
                <a:chExt cx="37783" cy="32427"/>
              </a:xfrm>
            </p:grpSpPr>
            <p:sp>
              <p:nvSpPr>
                <p:cNvPr id="3872" name="Google Shape;3872;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4" name="Google Shape;3874;p67"/>
              <p:cNvGrpSpPr/>
              <p:nvPr/>
            </p:nvGrpSpPr>
            <p:grpSpPr>
              <a:xfrm>
                <a:off x="5177699" y="3492117"/>
                <a:ext cx="37776" cy="32357"/>
                <a:chOff x="5177699" y="3492117"/>
                <a:chExt cx="37776" cy="32357"/>
              </a:xfrm>
            </p:grpSpPr>
            <p:sp>
              <p:nvSpPr>
                <p:cNvPr id="3875" name="Google Shape;3875;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67"/>
              <p:cNvGrpSpPr/>
              <p:nvPr/>
            </p:nvGrpSpPr>
            <p:grpSpPr>
              <a:xfrm>
                <a:off x="5349431" y="3622346"/>
                <a:ext cx="37870" cy="32380"/>
                <a:chOff x="5349431" y="3622346"/>
                <a:chExt cx="37870" cy="32380"/>
              </a:xfrm>
            </p:grpSpPr>
            <p:sp>
              <p:nvSpPr>
                <p:cNvPr id="3878" name="Google Shape;3878;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67"/>
              <p:cNvGrpSpPr/>
              <p:nvPr/>
            </p:nvGrpSpPr>
            <p:grpSpPr>
              <a:xfrm>
                <a:off x="5068855" y="3563980"/>
                <a:ext cx="53954" cy="46223"/>
                <a:chOff x="5068855" y="3563980"/>
                <a:chExt cx="53954" cy="46223"/>
              </a:xfrm>
            </p:grpSpPr>
            <p:sp>
              <p:nvSpPr>
                <p:cNvPr id="3881" name="Google Shape;3881;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67"/>
              <p:cNvGrpSpPr/>
              <p:nvPr/>
            </p:nvGrpSpPr>
            <p:grpSpPr>
              <a:xfrm>
                <a:off x="5037654" y="3392507"/>
                <a:ext cx="37870" cy="32451"/>
                <a:chOff x="5037654" y="3392507"/>
                <a:chExt cx="37870" cy="32451"/>
              </a:xfrm>
            </p:grpSpPr>
            <p:sp>
              <p:nvSpPr>
                <p:cNvPr id="3884" name="Google Shape;3884;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7"/>
              <p:cNvGrpSpPr/>
              <p:nvPr/>
            </p:nvGrpSpPr>
            <p:grpSpPr>
              <a:xfrm>
                <a:off x="5456560" y="3368629"/>
                <a:ext cx="37870" cy="32451"/>
                <a:chOff x="5456560" y="3368629"/>
                <a:chExt cx="37870" cy="32451"/>
              </a:xfrm>
            </p:grpSpPr>
            <p:sp>
              <p:nvSpPr>
                <p:cNvPr id="3887" name="Google Shape;3887;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67"/>
              <p:cNvGrpSpPr/>
              <p:nvPr/>
            </p:nvGrpSpPr>
            <p:grpSpPr>
              <a:xfrm>
                <a:off x="4755749" y="3501516"/>
                <a:ext cx="46246" cy="39608"/>
                <a:chOff x="4755749" y="3501516"/>
                <a:chExt cx="46246" cy="39608"/>
              </a:xfrm>
            </p:grpSpPr>
            <p:sp>
              <p:nvSpPr>
                <p:cNvPr id="3890" name="Google Shape;3890;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67"/>
              <p:cNvGrpSpPr/>
              <p:nvPr/>
            </p:nvGrpSpPr>
            <p:grpSpPr>
              <a:xfrm>
                <a:off x="4681346" y="3485582"/>
                <a:ext cx="37783" cy="32427"/>
                <a:chOff x="4681346" y="3485582"/>
                <a:chExt cx="37783" cy="32427"/>
              </a:xfrm>
            </p:grpSpPr>
            <p:sp>
              <p:nvSpPr>
                <p:cNvPr id="3893" name="Google Shape;3893;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67"/>
              <p:cNvGrpSpPr/>
              <p:nvPr/>
            </p:nvGrpSpPr>
            <p:grpSpPr>
              <a:xfrm>
                <a:off x="4767067" y="3291088"/>
                <a:ext cx="37878" cy="32451"/>
                <a:chOff x="4767067" y="3291088"/>
                <a:chExt cx="37878" cy="32451"/>
              </a:xfrm>
            </p:grpSpPr>
            <p:sp>
              <p:nvSpPr>
                <p:cNvPr id="3896" name="Google Shape;3896;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8" name="Google Shape;3898;p67"/>
              <p:cNvGrpSpPr/>
              <p:nvPr/>
            </p:nvGrpSpPr>
            <p:grpSpPr>
              <a:xfrm>
                <a:off x="4687819" y="3405539"/>
                <a:ext cx="37776" cy="32451"/>
                <a:chOff x="4687819" y="3405539"/>
                <a:chExt cx="37776" cy="32451"/>
              </a:xfrm>
            </p:grpSpPr>
            <p:sp>
              <p:nvSpPr>
                <p:cNvPr id="3899" name="Google Shape;3899;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1" name="Google Shape;3901;p67"/>
              <p:cNvGrpSpPr/>
              <p:nvPr/>
            </p:nvGrpSpPr>
            <p:grpSpPr>
              <a:xfrm>
                <a:off x="4923101" y="3444809"/>
                <a:ext cx="52813" cy="45318"/>
                <a:chOff x="4923101" y="3444809"/>
                <a:chExt cx="52813" cy="45318"/>
              </a:xfrm>
            </p:grpSpPr>
            <p:sp>
              <p:nvSpPr>
                <p:cNvPr id="3902" name="Google Shape;3902;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4" name="Google Shape;3904;p67"/>
              <p:cNvGrpSpPr/>
              <p:nvPr/>
            </p:nvGrpSpPr>
            <p:grpSpPr>
              <a:xfrm>
                <a:off x="4846040" y="3654750"/>
                <a:ext cx="31405" cy="26993"/>
                <a:chOff x="4846040" y="3654750"/>
                <a:chExt cx="31405" cy="26993"/>
              </a:xfrm>
            </p:grpSpPr>
            <p:sp>
              <p:nvSpPr>
                <p:cNvPr id="3905" name="Google Shape;3905;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67"/>
              <p:cNvGrpSpPr/>
              <p:nvPr/>
            </p:nvGrpSpPr>
            <p:grpSpPr>
              <a:xfrm>
                <a:off x="4925673" y="3691700"/>
                <a:ext cx="40253" cy="34472"/>
                <a:chOff x="4925673" y="3691700"/>
                <a:chExt cx="40253" cy="34472"/>
              </a:xfrm>
            </p:grpSpPr>
            <p:sp>
              <p:nvSpPr>
                <p:cNvPr id="3908" name="Google Shape;3908;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0" name="Google Shape;3910;p67"/>
              <p:cNvGrpSpPr/>
              <p:nvPr/>
            </p:nvGrpSpPr>
            <p:grpSpPr>
              <a:xfrm>
                <a:off x="4894653" y="3740848"/>
                <a:ext cx="31405" cy="26906"/>
                <a:chOff x="4894653" y="3740848"/>
                <a:chExt cx="31405" cy="26906"/>
              </a:xfrm>
            </p:grpSpPr>
            <p:sp>
              <p:nvSpPr>
                <p:cNvPr id="3911" name="Google Shape;3911;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67"/>
              <p:cNvGrpSpPr/>
              <p:nvPr/>
            </p:nvGrpSpPr>
            <p:grpSpPr>
              <a:xfrm>
                <a:off x="4962300" y="3696348"/>
                <a:ext cx="38255" cy="32773"/>
                <a:chOff x="4962300" y="3696348"/>
                <a:chExt cx="38255" cy="32773"/>
              </a:xfrm>
            </p:grpSpPr>
            <p:sp>
              <p:nvSpPr>
                <p:cNvPr id="3914" name="Google Shape;3914;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67"/>
              <p:cNvGrpSpPr/>
              <p:nvPr/>
            </p:nvGrpSpPr>
            <p:grpSpPr>
              <a:xfrm>
                <a:off x="4980185" y="3743349"/>
                <a:ext cx="31499" cy="26969"/>
                <a:chOff x="4980185" y="3743349"/>
                <a:chExt cx="31499" cy="26969"/>
              </a:xfrm>
            </p:grpSpPr>
            <p:sp>
              <p:nvSpPr>
                <p:cNvPr id="3917" name="Google Shape;3917;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67"/>
              <p:cNvGrpSpPr/>
              <p:nvPr/>
            </p:nvGrpSpPr>
            <p:grpSpPr>
              <a:xfrm>
                <a:off x="5013768" y="3734312"/>
                <a:ext cx="31499" cy="26969"/>
                <a:chOff x="5013768" y="3734312"/>
                <a:chExt cx="31499" cy="26969"/>
              </a:xfrm>
            </p:grpSpPr>
            <p:sp>
              <p:nvSpPr>
                <p:cNvPr id="3920" name="Google Shape;3920;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2" name="Google Shape;3922;p67"/>
              <p:cNvGrpSpPr/>
              <p:nvPr/>
            </p:nvGrpSpPr>
            <p:grpSpPr>
              <a:xfrm>
                <a:off x="5036703" y="3764545"/>
                <a:ext cx="31499" cy="26898"/>
                <a:chOff x="5036703" y="3764545"/>
                <a:chExt cx="31499" cy="26898"/>
              </a:xfrm>
            </p:grpSpPr>
            <p:sp>
              <p:nvSpPr>
                <p:cNvPr id="3923" name="Google Shape;3923;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5" name="Google Shape;3925;p67"/>
              <p:cNvGrpSpPr/>
              <p:nvPr/>
            </p:nvGrpSpPr>
            <p:grpSpPr>
              <a:xfrm>
                <a:off x="4953546" y="3768352"/>
                <a:ext cx="31405" cy="26898"/>
                <a:chOff x="4953546" y="3768352"/>
                <a:chExt cx="31405" cy="26898"/>
              </a:xfrm>
            </p:grpSpPr>
            <p:sp>
              <p:nvSpPr>
                <p:cNvPr id="3926" name="Google Shape;3926;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67"/>
              <p:cNvGrpSpPr/>
              <p:nvPr/>
            </p:nvGrpSpPr>
            <p:grpSpPr>
              <a:xfrm>
                <a:off x="4964770" y="3814016"/>
                <a:ext cx="31499" cy="26993"/>
                <a:chOff x="4964770" y="3814016"/>
                <a:chExt cx="31499" cy="26993"/>
              </a:xfrm>
            </p:grpSpPr>
            <p:sp>
              <p:nvSpPr>
                <p:cNvPr id="3929" name="Google Shape;3929;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1" name="Google Shape;3931;p67"/>
              <p:cNvGrpSpPr/>
              <p:nvPr/>
            </p:nvGrpSpPr>
            <p:grpSpPr>
              <a:xfrm>
                <a:off x="4923290" y="3800504"/>
                <a:ext cx="31468" cy="26898"/>
                <a:chOff x="4923290" y="3800504"/>
                <a:chExt cx="31468" cy="26898"/>
              </a:xfrm>
            </p:grpSpPr>
            <p:sp>
              <p:nvSpPr>
                <p:cNvPr id="3932" name="Google Shape;3932;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67"/>
              <p:cNvGrpSpPr/>
              <p:nvPr/>
            </p:nvGrpSpPr>
            <p:grpSpPr>
              <a:xfrm>
                <a:off x="5108534" y="3650943"/>
                <a:ext cx="31405" cy="26993"/>
                <a:chOff x="5108534" y="3650943"/>
                <a:chExt cx="31405" cy="26993"/>
              </a:xfrm>
            </p:grpSpPr>
            <p:sp>
              <p:nvSpPr>
                <p:cNvPr id="3935" name="Google Shape;3935;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67"/>
              <p:cNvGrpSpPr/>
              <p:nvPr/>
            </p:nvGrpSpPr>
            <p:grpSpPr>
              <a:xfrm>
                <a:off x="5119380" y="3760739"/>
                <a:ext cx="31499" cy="26993"/>
                <a:chOff x="5119380" y="3760739"/>
                <a:chExt cx="31499" cy="26993"/>
              </a:xfrm>
            </p:grpSpPr>
            <p:sp>
              <p:nvSpPr>
                <p:cNvPr id="3938" name="Google Shape;3938;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67"/>
              <p:cNvGrpSpPr/>
              <p:nvPr/>
            </p:nvGrpSpPr>
            <p:grpSpPr>
              <a:xfrm>
                <a:off x="5119380" y="3788235"/>
                <a:ext cx="31499" cy="26993"/>
                <a:chOff x="5119380" y="3788235"/>
                <a:chExt cx="31499" cy="26993"/>
              </a:xfrm>
            </p:grpSpPr>
            <p:sp>
              <p:nvSpPr>
                <p:cNvPr id="3941" name="Google Shape;3941;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67"/>
              <p:cNvGrpSpPr/>
              <p:nvPr/>
            </p:nvGrpSpPr>
            <p:grpSpPr>
              <a:xfrm>
                <a:off x="5158005" y="3875284"/>
                <a:ext cx="31405" cy="27001"/>
                <a:chOff x="5158005" y="3875284"/>
                <a:chExt cx="31405" cy="27001"/>
              </a:xfrm>
            </p:grpSpPr>
            <p:sp>
              <p:nvSpPr>
                <p:cNvPr id="3944" name="Google Shape;3944;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6" name="Google Shape;3946;p67"/>
              <p:cNvGrpSpPr/>
              <p:nvPr/>
            </p:nvGrpSpPr>
            <p:grpSpPr>
              <a:xfrm>
                <a:off x="5233163" y="3764545"/>
                <a:ext cx="31499" cy="26898"/>
                <a:chOff x="5233163" y="3764545"/>
                <a:chExt cx="31499" cy="26898"/>
              </a:xfrm>
            </p:grpSpPr>
            <p:sp>
              <p:nvSpPr>
                <p:cNvPr id="3947" name="Google Shape;3947;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67"/>
              <p:cNvGrpSpPr/>
              <p:nvPr/>
            </p:nvGrpSpPr>
            <p:grpSpPr>
              <a:xfrm>
                <a:off x="5276168" y="3805545"/>
                <a:ext cx="31499" cy="26906"/>
                <a:chOff x="5276168" y="3805545"/>
                <a:chExt cx="31499" cy="26906"/>
              </a:xfrm>
            </p:grpSpPr>
            <p:sp>
              <p:nvSpPr>
                <p:cNvPr id="3950" name="Google Shape;3950;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67"/>
              <p:cNvGrpSpPr/>
              <p:nvPr/>
            </p:nvGrpSpPr>
            <p:grpSpPr>
              <a:xfrm>
                <a:off x="5294053" y="3851933"/>
                <a:ext cx="31405" cy="26945"/>
                <a:chOff x="5294053" y="3851933"/>
                <a:chExt cx="31405" cy="26945"/>
              </a:xfrm>
            </p:grpSpPr>
            <p:sp>
              <p:nvSpPr>
                <p:cNvPr id="3953" name="Google Shape;3953;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67"/>
              <p:cNvGrpSpPr/>
              <p:nvPr/>
            </p:nvGrpSpPr>
            <p:grpSpPr>
              <a:xfrm>
                <a:off x="5341723" y="3851902"/>
                <a:ext cx="31405" cy="26977"/>
                <a:chOff x="5341723" y="3851902"/>
                <a:chExt cx="31405" cy="26977"/>
              </a:xfrm>
            </p:grpSpPr>
            <p:sp>
              <p:nvSpPr>
                <p:cNvPr id="3956" name="Google Shape;3956;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7"/>
              <p:cNvGrpSpPr/>
              <p:nvPr/>
            </p:nvGrpSpPr>
            <p:grpSpPr>
              <a:xfrm>
                <a:off x="5054871" y="3507855"/>
                <a:ext cx="31405" cy="26993"/>
                <a:chOff x="5054871" y="3507855"/>
                <a:chExt cx="31405" cy="26993"/>
              </a:xfrm>
            </p:grpSpPr>
            <p:sp>
              <p:nvSpPr>
                <p:cNvPr id="3959" name="Google Shape;3959;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1" name="Google Shape;3961;p67"/>
              <p:cNvGrpSpPr/>
              <p:nvPr/>
            </p:nvGrpSpPr>
            <p:grpSpPr>
              <a:xfrm>
                <a:off x="4876579" y="3675325"/>
                <a:ext cx="31405" cy="26969"/>
                <a:chOff x="4876579" y="3675325"/>
                <a:chExt cx="31405" cy="26969"/>
              </a:xfrm>
            </p:grpSpPr>
            <p:sp>
              <p:nvSpPr>
                <p:cNvPr id="3962" name="Google Shape;3962;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67"/>
              <p:cNvGrpSpPr/>
              <p:nvPr/>
            </p:nvGrpSpPr>
            <p:grpSpPr>
              <a:xfrm>
                <a:off x="4842233" y="3688333"/>
                <a:ext cx="31405" cy="26993"/>
                <a:chOff x="4842233" y="3688333"/>
                <a:chExt cx="31405" cy="26993"/>
              </a:xfrm>
            </p:grpSpPr>
            <p:sp>
              <p:nvSpPr>
                <p:cNvPr id="3965" name="Google Shape;3965;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67"/>
              <p:cNvGrpSpPr/>
              <p:nvPr/>
            </p:nvGrpSpPr>
            <p:grpSpPr>
              <a:xfrm>
                <a:off x="5187876" y="3608032"/>
                <a:ext cx="31405" cy="27001"/>
                <a:chOff x="5187876" y="3608032"/>
                <a:chExt cx="31405" cy="27001"/>
              </a:xfrm>
            </p:grpSpPr>
            <p:sp>
              <p:nvSpPr>
                <p:cNvPr id="3968" name="Google Shape;3968;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0" name="Google Shape;3970;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2" name="Google Shape;3972;p67"/>
              <p:cNvGrpSpPr/>
              <p:nvPr/>
            </p:nvGrpSpPr>
            <p:grpSpPr>
              <a:xfrm>
                <a:off x="5269224" y="3304167"/>
                <a:ext cx="40253" cy="34402"/>
                <a:chOff x="5269224" y="3304167"/>
                <a:chExt cx="40253" cy="34402"/>
              </a:xfrm>
            </p:grpSpPr>
            <p:sp>
              <p:nvSpPr>
                <p:cNvPr id="3973" name="Google Shape;3973;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67"/>
              <p:cNvGrpSpPr/>
              <p:nvPr/>
            </p:nvGrpSpPr>
            <p:grpSpPr>
              <a:xfrm>
                <a:off x="5327354" y="3476615"/>
                <a:ext cx="49864" cy="42723"/>
                <a:chOff x="5327354" y="3476615"/>
                <a:chExt cx="49864" cy="42723"/>
              </a:xfrm>
            </p:grpSpPr>
            <p:sp>
              <p:nvSpPr>
                <p:cNvPr id="3976" name="Google Shape;3976;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8" name="Google Shape;3978;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0" name="Google Shape;3980;p67"/>
              <p:cNvGrpSpPr/>
              <p:nvPr/>
            </p:nvGrpSpPr>
            <p:grpSpPr>
              <a:xfrm>
                <a:off x="5341723" y="3775957"/>
                <a:ext cx="31405" cy="26898"/>
                <a:chOff x="5341723" y="3775957"/>
                <a:chExt cx="31405" cy="26898"/>
              </a:xfrm>
            </p:grpSpPr>
            <p:sp>
              <p:nvSpPr>
                <p:cNvPr id="3981" name="Google Shape;3981;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67"/>
              <p:cNvGrpSpPr/>
              <p:nvPr/>
            </p:nvGrpSpPr>
            <p:grpSpPr>
              <a:xfrm>
                <a:off x="5439053" y="3699274"/>
                <a:ext cx="31405" cy="26898"/>
                <a:chOff x="5439053" y="3699274"/>
                <a:chExt cx="31405" cy="26898"/>
              </a:xfrm>
            </p:grpSpPr>
            <p:sp>
              <p:nvSpPr>
                <p:cNvPr id="3984" name="Google Shape;3984;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67"/>
              <p:cNvGrpSpPr/>
              <p:nvPr/>
            </p:nvGrpSpPr>
            <p:grpSpPr>
              <a:xfrm>
                <a:off x="5412414" y="3622307"/>
                <a:ext cx="31499" cy="26993"/>
                <a:chOff x="5412414" y="3622307"/>
                <a:chExt cx="31499" cy="26993"/>
              </a:xfrm>
            </p:grpSpPr>
            <p:sp>
              <p:nvSpPr>
                <p:cNvPr id="3987" name="Google Shape;3987;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67"/>
              <p:cNvGrpSpPr/>
              <p:nvPr/>
            </p:nvGrpSpPr>
            <p:grpSpPr>
              <a:xfrm>
                <a:off x="5476254" y="3473949"/>
                <a:ext cx="26835" cy="26930"/>
                <a:chOff x="5476254" y="3473949"/>
                <a:chExt cx="26835" cy="26930"/>
              </a:xfrm>
            </p:grpSpPr>
            <p:sp>
              <p:nvSpPr>
                <p:cNvPr id="3990" name="Google Shape;3990;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67"/>
              <p:cNvGrpSpPr/>
              <p:nvPr/>
            </p:nvGrpSpPr>
            <p:grpSpPr>
              <a:xfrm>
                <a:off x="5564547" y="3481594"/>
                <a:ext cx="31397" cy="26898"/>
                <a:chOff x="5564547" y="3481594"/>
                <a:chExt cx="31397" cy="26898"/>
              </a:xfrm>
            </p:grpSpPr>
            <p:sp>
              <p:nvSpPr>
                <p:cNvPr id="3993" name="Google Shape;3993;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67"/>
              <p:cNvGrpSpPr/>
              <p:nvPr/>
            </p:nvGrpSpPr>
            <p:grpSpPr>
              <a:xfrm>
                <a:off x="5534101" y="3470174"/>
                <a:ext cx="31397" cy="26906"/>
                <a:chOff x="5534101" y="3470174"/>
                <a:chExt cx="31397" cy="26906"/>
              </a:xfrm>
            </p:grpSpPr>
            <p:sp>
              <p:nvSpPr>
                <p:cNvPr id="3996" name="Google Shape;3996;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67"/>
              <p:cNvGrpSpPr/>
              <p:nvPr/>
            </p:nvGrpSpPr>
            <p:grpSpPr>
              <a:xfrm>
                <a:off x="5610879" y="3314486"/>
                <a:ext cx="31499" cy="26938"/>
                <a:chOff x="5610879" y="3314486"/>
                <a:chExt cx="31499" cy="26938"/>
              </a:xfrm>
            </p:grpSpPr>
            <p:sp>
              <p:nvSpPr>
                <p:cNvPr id="3999" name="Google Shape;3999;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67"/>
              <p:cNvGrpSpPr/>
              <p:nvPr/>
            </p:nvGrpSpPr>
            <p:grpSpPr>
              <a:xfrm>
                <a:off x="4834525" y="3501382"/>
                <a:ext cx="31499" cy="26898"/>
                <a:chOff x="4834525" y="3501382"/>
                <a:chExt cx="31499" cy="26898"/>
              </a:xfrm>
            </p:grpSpPr>
            <p:sp>
              <p:nvSpPr>
                <p:cNvPr id="4002" name="Google Shape;4002;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67"/>
              <p:cNvGrpSpPr/>
              <p:nvPr/>
            </p:nvGrpSpPr>
            <p:grpSpPr>
              <a:xfrm>
                <a:off x="4898460" y="3580158"/>
                <a:ext cx="31405" cy="26898"/>
                <a:chOff x="4898460" y="3580158"/>
                <a:chExt cx="31405" cy="26898"/>
              </a:xfrm>
            </p:grpSpPr>
            <p:sp>
              <p:nvSpPr>
                <p:cNvPr id="4005" name="Google Shape;4005;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67"/>
              <p:cNvGrpSpPr/>
              <p:nvPr/>
            </p:nvGrpSpPr>
            <p:grpSpPr>
              <a:xfrm>
                <a:off x="4882667" y="3608032"/>
                <a:ext cx="31499" cy="27001"/>
                <a:chOff x="4882667" y="3608032"/>
                <a:chExt cx="31499" cy="27001"/>
              </a:xfrm>
            </p:grpSpPr>
            <p:sp>
              <p:nvSpPr>
                <p:cNvPr id="4008" name="Google Shape;4008;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0" name="Google Shape;4010;p67"/>
              <p:cNvGrpSpPr/>
              <p:nvPr/>
            </p:nvGrpSpPr>
            <p:grpSpPr>
              <a:xfrm>
                <a:off x="4843373" y="3631407"/>
                <a:ext cx="16273" cy="16186"/>
                <a:chOff x="4843373" y="3631407"/>
                <a:chExt cx="16273" cy="16186"/>
              </a:xfrm>
            </p:grpSpPr>
            <p:sp>
              <p:nvSpPr>
                <p:cNvPr id="4011" name="Google Shape;4011;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67"/>
              <p:cNvGrpSpPr/>
              <p:nvPr/>
            </p:nvGrpSpPr>
            <p:grpSpPr>
              <a:xfrm>
                <a:off x="4727773" y="3591578"/>
                <a:ext cx="31499" cy="26898"/>
                <a:chOff x="4727773" y="3591578"/>
                <a:chExt cx="31499" cy="26898"/>
              </a:xfrm>
            </p:grpSpPr>
            <p:sp>
              <p:nvSpPr>
                <p:cNvPr id="4014" name="Google Shape;4014;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6" name="Google Shape;4016;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8" name="Google Shape;4018;p67"/>
              <p:cNvGrpSpPr/>
              <p:nvPr/>
            </p:nvGrpSpPr>
            <p:grpSpPr>
              <a:xfrm>
                <a:off x="4609421" y="3577398"/>
                <a:ext cx="31499" cy="27001"/>
                <a:chOff x="4609421" y="3577398"/>
                <a:chExt cx="31499" cy="27001"/>
              </a:xfrm>
            </p:grpSpPr>
            <p:sp>
              <p:nvSpPr>
                <p:cNvPr id="4019" name="Google Shape;4019;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67"/>
              <p:cNvGrpSpPr/>
              <p:nvPr/>
            </p:nvGrpSpPr>
            <p:grpSpPr>
              <a:xfrm>
                <a:off x="4649289" y="3577398"/>
                <a:ext cx="31499" cy="27001"/>
                <a:chOff x="4649289" y="3577398"/>
                <a:chExt cx="31499" cy="27001"/>
              </a:xfrm>
            </p:grpSpPr>
            <p:sp>
              <p:nvSpPr>
                <p:cNvPr id="4022" name="Google Shape;4022;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67"/>
              <p:cNvGrpSpPr/>
              <p:nvPr/>
            </p:nvGrpSpPr>
            <p:grpSpPr>
              <a:xfrm>
                <a:off x="4605614" y="3639523"/>
                <a:ext cx="31499" cy="26906"/>
                <a:chOff x="4605614" y="3639523"/>
                <a:chExt cx="31499" cy="26906"/>
              </a:xfrm>
            </p:grpSpPr>
            <p:sp>
              <p:nvSpPr>
                <p:cNvPr id="4025" name="Google Shape;4025;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67"/>
              <p:cNvGrpSpPr/>
              <p:nvPr/>
            </p:nvGrpSpPr>
            <p:grpSpPr>
              <a:xfrm>
                <a:off x="4785149" y="3618846"/>
                <a:ext cx="26930" cy="26843"/>
                <a:chOff x="4785149" y="3618846"/>
                <a:chExt cx="26930" cy="26843"/>
              </a:xfrm>
            </p:grpSpPr>
            <p:sp>
              <p:nvSpPr>
                <p:cNvPr id="4028" name="Google Shape;4028;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67"/>
              <p:cNvGrpSpPr/>
              <p:nvPr/>
            </p:nvGrpSpPr>
            <p:grpSpPr>
              <a:xfrm>
                <a:off x="4810167" y="3601567"/>
                <a:ext cx="31405" cy="26898"/>
                <a:chOff x="4810167" y="3601567"/>
                <a:chExt cx="31405" cy="26898"/>
              </a:xfrm>
            </p:grpSpPr>
            <p:sp>
              <p:nvSpPr>
                <p:cNvPr id="4031" name="Google Shape;4031;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67"/>
              <p:cNvGrpSpPr/>
              <p:nvPr/>
            </p:nvGrpSpPr>
            <p:grpSpPr>
              <a:xfrm>
                <a:off x="4831002" y="3373230"/>
                <a:ext cx="31405" cy="26898"/>
                <a:chOff x="4831002" y="3373230"/>
                <a:chExt cx="31405" cy="26898"/>
              </a:xfrm>
            </p:grpSpPr>
            <p:sp>
              <p:nvSpPr>
                <p:cNvPr id="4034" name="Google Shape;4034;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67"/>
              <p:cNvGrpSpPr/>
              <p:nvPr/>
            </p:nvGrpSpPr>
            <p:grpSpPr>
              <a:xfrm>
                <a:off x="4719311" y="3355054"/>
                <a:ext cx="31499" cy="27001"/>
                <a:chOff x="4719311" y="3355054"/>
                <a:chExt cx="31499" cy="27001"/>
              </a:xfrm>
            </p:grpSpPr>
            <p:sp>
              <p:nvSpPr>
                <p:cNvPr id="4037" name="Google Shape;4037;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9" name="Google Shape;4039;p67"/>
              <p:cNvGrpSpPr/>
              <p:nvPr/>
            </p:nvGrpSpPr>
            <p:grpSpPr>
              <a:xfrm>
                <a:off x="4798755" y="3450260"/>
                <a:ext cx="26930" cy="26930"/>
                <a:chOff x="4798755" y="3450260"/>
                <a:chExt cx="26930" cy="26930"/>
              </a:xfrm>
            </p:grpSpPr>
            <p:sp>
              <p:nvSpPr>
                <p:cNvPr id="4040" name="Google Shape;4040;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7"/>
              <p:cNvGrpSpPr/>
              <p:nvPr/>
            </p:nvGrpSpPr>
            <p:grpSpPr>
              <a:xfrm>
                <a:off x="4645576" y="3467555"/>
                <a:ext cx="31405" cy="26953"/>
                <a:chOff x="4645576" y="3467555"/>
                <a:chExt cx="31405" cy="26953"/>
              </a:xfrm>
            </p:grpSpPr>
            <p:sp>
              <p:nvSpPr>
                <p:cNvPr id="4043" name="Google Shape;4043;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67"/>
              <p:cNvGrpSpPr/>
              <p:nvPr/>
            </p:nvGrpSpPr>
            <p:grpSpPr>
              <a:xfrm>
                <a:off x="4687631" y="3583965"/>
                <a:ext cx="31499" cy="26898"/>
                <a:chOff x="4687631" y="3583965"/>
                <a:chExt cx="31499" cy="26898"/>
              </a:xfrm>
            </p:grpSpPr>
            <p:sp>
              <p:nvSpPr>
                <p:cNvPr id="4046" name="Google Shape;4046;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8" name="Google Shape;4048;p67"/>
              <p:cNvGrpSpPr/>
              <p:nvPr/>
            </p:nvGrpSpPr>
            <p:grpSpPr>
              <a:xfrm>
                <a:off x="4719311" y="3471314"/>
                <a:ext cx="31499" cy="27001"/>
                <a:chOff x="4719311" y="3471314"/>
                <a:chExt cx="31499" cy="27001"/>
              </a:xfrm>
            </p:grpSpPr>
            <p:sp>
              <p:nvSpPr>
                <p:cNvPr id="4049" name="Google Shape;4049;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67"/>
              <p:cNvGrpSpPr/>
              <p:nvPr/>
            </p:nvGrpSpPr>
            <p:grpSpPr>
              <a:xfrm>
                <a:off x="4719311" y="3434404"/>
                <a:ext cx="31499" cy="26898"/>
                <a:chOff x="4719311" y="3434404"/>
                <a:chExt cx="31499" cy="26898"/>
              </a:xfrm>
            </p:grpSpPr>
            <p:sp>
              <p:nvSpPr>
                <p:cNvPr id="4052" name="Google Shape;4052;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67"/>
              <p:cNvGrpSpPr/>
              <p:nvPr/>
            </p:nvGrpSpPr>
            <p:grpSpPr>
              <a:xfrm>
                <a:off x="4768876" y="3401772"/>
                <a:ext cx="31499" cy="26898"/>
                <a:chOff x="4768876" y="3401772"/>
                <a:chExt cx="31499" cy="26898"/>
              </a:xfrm>
            </p:grpSpPr>
            <p:sp>
              <p:nvSpPr>
                <p:cNvPr id="4055" name="Google Shape;4055;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67"/>
              <p:cNvGrpSpPr/>
              <p:nvPr/>
            </p:nvGrpSpPr>
            <p:grpSpPr>
              <a:xfrm>
                <a:off x="4762214" y="3471377"/>
                <a:ext cx="26938" cy="26938"/>
                <a:chOff x="4762214" y="3471377"/>
                <a:chExt cx="26938" cy="26938"/>
              </a:xfrm>
            </p:grpSpPr>
            <p:sp>
              <p:nvSpPr>
                <p:cNvPr id="4058" name="Google Shape;4058;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0" name="Google Shape;4060;p67"/>
              <p:cNvGrpSpPr/>
              <p:nvPr/>
            </p:nvGrpSpPr>
            <p:grpSpPr>
              <a:xfrm>
                <a:off x="4790473" y="3344782"/>
                <a:ext cx="31405" cy="26898"/>
                <a:chOff x="4790473" y="3344782"/>
                <a:chExt cx="31405" cy="26898"/>
              </a:xfrm>
            </p:grpSpPr>
            <p:sp>
              <p:nvSpPr>
                <p:cNvPr id="4061" name="Google Shape;4061;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3" name="Google Shape;4063;p67"/>
              <p:cNvGrpSpPr/>
              <p:nvPr/>
            </p:nvGrpSpPr>
            <p:grpSpPr>
              <a:xfrm>
                <a:off x="4823774" y="3950733"/>
                <a:ext cx="37398" cy="32034"/>
                <a:chOff x="4823774" y="3950733"/>
                <a:chExt cx="37398" cy="32034"/>
              </a:xfrm>
            </p:grpSpPr>
            <p:sp>
              <p:nvSpPr>
                <p:cNvPr id="4064" name="Google Shape;4064;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67"/>
              <p:cNvGrpSpPr/>
              <p:nvPr/>
            </p:nvGrpSpPr>
            <p:grpSpPr>
              <a:xfrm>
                <a:off x="4823396" y="4110566"/>
                <a:ext cx="31405" cy="26906"/>
                <a:chOff x="4823396" y="4110566"/>
                <a:chExt cx="31405" cy="26906"/>
              </a:xfrm>
            </p:grpSpPr>
            <p:sp>
              <p:nvSpPr>
                <p:cNvPr id="4067" name="Google Shape;4067;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9" name="Google Shape;4069;p67"/>
              <p:cNvGrpSpPr/>
              <p:nvPr/>
            </p:nvGrpSpPr>
            <p:grpSpPr>
              <a:xfrm>
                <a:off x="4838332" y="3821150"/>
                <a:ext cx="31499" cy="26898"/>
                <a:chOff x="4838332" y="3821150"/>
                <a:chExt cx="31499" cy="26898"/>
              </a:xfrm>
            </p:grpSpPr>
            <p:sp>
              <p:nvSpPr>
                <p:cNvPr id="4070" name="Google Shape;4070;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67"/>
              <p:cNvGrpSpPr/>
              <p:nvPr/>
            </p:nvGrpSpPr>
            <p:grpSpPr>
              <a:xfrm>
                <a:off x="4661275" y="3815007"/>
                <a:ext cx="36824" cy="31523"/>
                <a:chOff x="4661275" y="3815007"/>
                <a:chExt cx="36824" cy="31523"/>
              </a:xfrm>
            </p:grpSpPr>
            <p:sp>
              <p:nvSpPr>
                <p:cNvPr id="4073" name="Google Shape;4073;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67"/>
              <p:cNvGrpSpPr/>
              <p:nvPr/>
            </p:nvGrpSpPr>
            <p:grpSpPr>
              <a:xfrm>
                <a:off x="4558998" y="3851037"/>
                <a:ext cx="33591" cy="28699"/>
                <a:chOff x="4558998" y="3851037"/>
                <a:chExt cx="33591" cy="28699"/>
              </a:xfrm>
            </p:grpSpPr>
            <p:sp>
              <p:nvSpPr>
                <p:cNvPr id="4076" name="Google Shape;4076;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67"/>
              <p:cNvGrpSpPr/>
              <p:nvPr/>
            </p:nvGrpSpPr>
            <p:grpSpPr>
              <a:xfrm>
                <a:off x="4696762" y="3638587"/>
                <a:ext cx="33591" cy="28794"/>
                <a:chOff x="4696762" y="3638587"/>
                <a:chExt cx="33591" cy="28794"/>
              </a:xfrm>
            </p:grpSpPr>
            <p:sp>
              <p:nvSpPr>
                <p:cNvPr id="4079" name="Google Shape;4079;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1" name="Google Shape;4081;p67"/>
              <p:cNvGrpSpPr/>
              <p:nvPr/>
            </p:nvGrpSpPr>
            <p:grpSpPr>
              <a:xfrm>
                <a:off x="4929479" y="3939140"/>
                <a:ext cx="33497" cy="28692"/>
                <a:chOff x="4929479" y="3939140"/>
                <a:chExt cx="33497" cy="28692"/>
              </a:xfrm>
            </p:grpSpPr>
            <p:sp>
              <p:nvSpPr>
                <p:cNvPr id="4082" name="Google Shape;4082;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4" name="Google Shape;4084;p67"/>
              <p:cNvGrpSpPr/>
              <p:nvPr/>
            </p:nvGrpSpPr>
            <p:grpSpPr>
              <a:xfrm>
                <a:off x="4907119" y="3986039"/>
                <a:ext cx="33497" cy="28699"/>
                <a:chOff x="4907119" y="3986039"/>
                <a:chExt cx="33497" cy="28699"/>
              </a:xfrm>
            </p:grpSpPr>
            <p:sp>
              <p:nvSpPr>
                <p:cNvPr id="4085" name="Google Shape;4085;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67"/>
              <p:cNvGrpSpPr/>
              <p:nvPr/>
            </p:nvGrpSpPr>
            <p:grpSpPr>
              <a:xfrm>
                <a:off x="4911783" y="4048102"/>
                <a:ext cx="33591" cy="28762"/>
                <a:chOff x="4911783" y="4048102"/>
                <a:chExt cx="33591" cy="28762"/>
              </a:xfrm>
            </p:grpSpPr>
            <p:sp>
              <p:nvSpPr>
                <p:cNvPr id="4088" name="Google Shape;4088;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0" name="Google Shape;4090;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2" name="Google Shape;4092;p67"/>
              <p:cNvGrpSpPr/>
              <p:nvPr/>
            </p:nvGrpSpPr>
            <p:grpSpPr>
              <a:xfrm>
                <a:off x="4762623" y="3837847"/>
                <a:ext cx="42416" cy="36273"/>
                <a:chOff x="4762623" y="3837847"/>
                <a:chExt cx="42416" cy="36273"/>
              </a:xfrm>
            </p:grpSpPr>
            <p:sp>
              <p:nvSpPr>
                <p:cNvPr id="4093" name="Google Shape;4093;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5" name="Google Shape;4095;p67"/>
              <p:cNvGrpSpPr/>
              <p:nvPr/>
            </p:nvGrpSpPr>
            <p:grpSpPr>
              <a:xfrm>
                <a:off x="4746044" y="4104966"/>
                <a:ext cx="33497" cy="28699"/>
                <a:chOff x="4746044" y="4104966"/>
                <a:chExt cx="33497" cy="28699"/>
              </a:xfrm>
            </p:grpSpPr>
            <p:sp>
              <p:nvSpPr>
                <p:cNvPr id="4096" name="Google Shape;4096;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8" name="Google Shape;4098;p67"/>
              <p:cNvGrpSpPr/>
              <p:nvPr/>
            </p:nvGrpSpPr>
            <p:grpSpPr>
              <a:xfrm>
                <a:off x="4859646" y="4162554"/>
                <a:ext cx="33591" cy="28762"/>
                <a:chOff x="4859646" y="4162554"/>
                <a:chExt cx="33591" cy="28762"/>
              </a:xfrm>
            </p:grpSpPr>
            <p:sp>
              <p:nvSpPr>
                <p:cNvPr id="4099" name="Google Shape;4099;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1" name="Google Shape;4101;p67"/>
            <p:cNvGrpSpPr/>
            <p:nvPr/>
          </p:nvGrpSpPr>
          <p:grpSpPr>
            <a:xfrm>
              <a:off x="3597785" y="3274438"/>
              <a:ext cx="855610" cy="1122100"/>
              <a:chOff x="3597785" y="3274438"/>
              <a:chExt cx="855610" cy="1122100"/>
            </a:xfrm>
          </p:grpSpPr>
          <p:grpSp>
            <p:nvGrpSpPr>
              <p:cNvPr id="4102" name="Google Shape;4102;p67"/>
              <p:cNvGrpSpPr/>
              <p:nvPr/>
            </p:nvGrpSpPr>
            <p:grpSpPr>
              <a:xfrm>
                <a:off x="3617857" y="3284717"/>
                <a:ext cx="826785" cy="1099165"/>
                <a:chOff x="3617857" y="3284717"/>
                <a:chExt cx="826785" cy="1099165"/>
              </a:xfrm>
            </p:grpSpPr>
            <p:sp>
              <p:nvSpPr>
                <p:cNvPr id="4103" name="Google Shape;4103;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67"/>
              <p:cNvGrpSpPr/>
              <p:nvPr/>
            </p:nvGrpSpPr>
            <p:grpSpPr>
              <a:xfrm>
                <a:off x="4180904" y="4251758"/>
                <a:ext cx="37783" cy="32420"/>
                <a:chOff x="4180904" y="4251758"/>
                <a:chExt cx="37783" cy="32420"/>
              </a:xfrm>
            </p:grpSpPr>
            <p:sp>
              <p:nvSpPr>
                <p:cNvPr id="4160" name="Google Shape;4160;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67"/>
              <p:cNvGrpSpPr/>
              <p:nvPr/>
            </p:nvGrpSpPr>
            <p:grpSpPr>
              <a:xfrm>
                <a:off x="4201644" y="4081324"/>
                <a:ext cx="37783" cy="32364"/>
                <a:chOff x="4201644" y="4081324"/>
                <a:chExt cx="37783" cy="32364"/>
              </a:xfrm>
            </p:grpSpPr>
            <p:sp>
              <p:nvSpPr>
                <p:cNvPr id="4163" name="Google Shape;4163;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67"/>
              <p:cNvGrpSpPr/>
              <p:nvPr/>
            </p:nvGrpSpPr>
            <p:grpSpPr>
              <a:xfrm>
                <a:off x="4284416" y="3887428"/>
                <a:ext cx="37783" cy="32451"/>
                <a:chOff x="4284416" y="3887428"/>
                <a:chExt cx="37783" cy="32451"/>
              </a:xfrm>
            </p:grpSpPr>
            <p:sp>
              <p:nvSpPr>
                <p:cNvPr id="4166" name="Google Shape;4166;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67"/>
              <p:cNvGrpSpPr/>
              <p:nvPr/>
            </p:nvGrpSpPr>
            <p:grpSpPr>
              <a:xfrm>
                <a:off x="4223721" y="3860404"/>
                <a:ext cx="37870" cy="32364"/>
                <a:chOff x="4223721" y="3860404"/>
                <a:chExt cx="37870" cy="32364"/>
              </a:xfrm>
            </p:grpSpPr>
            <p:sp>
              <p:nvSpPr>
                <p:cNvPr id="4169" name="Google Shape;4169;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67"/>
              <p:cNvGrpSpPr/>
              <p:nvPr/>
            </p:nvGrpSpPr>
            <p:grpSpPr>
              <a:xfrm>
                <a:off x="4104889" y="3699242"/>
                <a:ext cx="37776" cy="32357"/>
                <a:chOff x="4104889" y="3699242"/>
                <a:chExt cx="37776" cy="32357"/>
              </a:xfrm>
            </p:grpSpPr>
            <p:sp>
              <p:nvSpPr>
                <p:cNvPr id="4172" name="Google Shape;4172;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7"/>
              <p:cNvGrpSpPr/>
              <p:nvPr/>
            </p:nvGrpSpPr>
            <p:grpSpPr>
              <a:xfrm>
                <a:off x="4143608" y="3475121"/>
                <a:ext cx="37878" cy="32420"/>
                <a:chOff x="4143608" y="3475121"/>
                <a:chExt cx="37878" cy="32420"/>
              </a:xfrm>
            </p:grpSpPr>
            <p:sp>
              <p:nvSpPr>
                <p:cNvPr id="4175" name="Google Shape;4175;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67"/>
              <p:cNvGrpSpPr/>
              <p:nvPr/>
            </p:nvGrpSpPr>
            <p:grpSpPr>
              <a:xfrm>
                <a:off x="4217248" y="3570893"/>
                <a:ext cx="37776" cy="32364"/>
                <a:chOff x="4217248" y="3570893"/>
                <a:chExt cx="37776" cy="32364"/>
              </a:xfrm>
            </p:grpSpPr>
            <p:sp>
              <p:nvSpPr>
                <p:cNvPr id="4178" name="Google Shape;4178;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67"/>
              <p:cNvGrpSpPr/>
              <p:nvPr/>
            </p:nvGrpSpPr>
            <p:grpSpPr>
              <a:xfrm>
                <a:off x="4255307" y="3431612"/>
                <a:ext cx="37776" cy="32451"/>
                <a:chOff x="4255307" y="3431612"/>
                <a:chExt cx="37776" cy="32451"/>
              </a:xfrm>
            </p:grpSpPr>
            <p:sp>
              <p:nvSpPr>
                <p:cNvPr id="4181" name="Google Shape;4181;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67"/>
              <p:cNvGrpSpPr/>
              <p:nvPr/>
            </p:nvGrpSpPr>
            <p:grpSpPr>
              <a:xfrm>
                <a:off x="3853052" y="3577398"/>
                <a:ext cx="37776" cy="32420"/>
                <a:chOff x="3853052" y="3577398"/>
                <a:chExt cx="37776" cy="32420"/>
              </a:xfrm>
            </p:grpSpPr>
            <p:sp>
              <p:nvSpPr>
                <p:cNvPr id="4184" name="Google Shape;4184;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7"/>
              <p:cNvGrpSpPr/>
              <p:nvPr/>
            </p:nvGrpSpPr>
            <p:grpSpPr>
              <a:xfrm>
                <a:off x="4039908" y="3412107"/>
                <a:ext cx="37776" cy="32357"/>
                <a:chOff x="4039908" y="3412107"/>
                <a:chExt cx="37776" cy="32357"/>
              </a:xfrm>
            </p:grpSpPr>
            <p:sp>
              <p:nvSpPr>
                <p:cNvPr id="4187" name="Google Shape;4187;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67"/>
              <p:cNvGrpSpPr/>
              <p:nvPr/>
            </p:nvGrpSpPr>
            <p:grpSpPr>
              <a:xfrm>
                <a:off x="4017360" y="3342061"/>
                <a:ext cx="37870" cy="32380"/>
                <a:chOff x="4017360" y="3342061"/>
                <a:chExt cx="37870" cy="32380"/>
              </a:xfrm>
            </p:grpSpPr>
            <p:sp>
              <p:nvSpPr>
                <p:cNvPr id="4190" name="Google Shape;4190;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2" name="Google Shape;4192;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4" name="Google Shape;4194;p67"/>
              <p:cNvGrpSpPr/>
              <p:nvPr/>
            </p:nvGrpSpPr>
            <p:grpSpPr>
              <a:xfrm>
                <a:off x="3750870" y="3418650"/>
                <a:ext cx="37776" cy="32380"/>
                <a:chOff x="3750870" y="3418650"/>
                <a:chExt cx="37776" cy="32380"/>
              </a:xfrm>
            </p:grpSpPr>
            <p:sp>
              <p:nvSpPr>
                <p:cNvPr id="4195" name="Google Shape;4195;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67"/>
              <p:cNvGrpSpPr/>
              <p:nvPr/>
            </p:nvGrpSpPr>
            <p:grpSpPr>
              <a:xfrm>
                <a:off x="3632509" y="3274438"/>
                <a:ext cx="37783" cy="32357"/>
                <a:chOff x="3632509" y="3274438"/>
                <a:chExt cx="37783" cy="32357"/>
              </a:xfrm>
            </p:grpSpPr>
            <p:sp>
              <p:nvSpPr>
                <p:cNvPr id="4198" name="Google Shape;4198;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67"/>
              <p:cNvGrpSpPr/>
              <p:nvPr/>
            </p:nvGrpSpPr>
            <p:grpSpPr>
              <a:xfrm>
                <a:off x="3906424" y="3297561"/>
                <a:ext cx="37776" cy="32451"/>
                <a:chOff x="3906424" y="3297561"/>
                <a:chExt cx="37776" cy="32451"/>
              </a:xfrm>
            </p:grpSpPr>
            <p:sp>
              <p:nvSpPr>
                <p:cNvPr id="4201" name="Google Shape;4201;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67"/>
              <p:cNvGrpSpPr/>
              <p:nvPr/>
            </p:nvGrpSpPr>
            <p:grpSpPr>
              <a:xfrm>
                <a:off x="3866084" y="3412107"/>
                <a:ext cx="37776" cy="32357"/>
                <a:chOff x="3866084" y="3412107"/>
                <a:chExt cx="37776" cy="32357"/>
              </a:xfrm>
            </p:grpSpPr>
            <p:sp>
              <p:nvSpPr>
                <p:cNvPr id="4204" name="Google Shape;4204;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67"/>
              <p:cNvGrpSpPr/>
              <p:nvPr/>
            </p:nvGrpSpPr>
            <p:grpSpPr>
              <a:xfrm>
                <a:off x="4023919" y="3766409"/>
                <a:ext cx="37783" cy="32357"/>
                <a:chOff x="4023919" y="3766409"/>
                <a:chExt cx="37783" cy="32357"/>
              </a:xfrm>
            </p:grpSpPr>
            <p:sp>
              <p:nvSpPr>
                <p:cNvPr id="4207" name="Google Shape;4207;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67"/>
              <p:cNvGrpSpPr/>
              <p:nvPr/>
            </p:nvGrpSpPr>
            <p:grpSpPr>
              <a:xfrm>
                <a:off x="3973882" y="3779449"/>
                <a:ext cx="37776" cy="32357"/>
                <a:chOff x="3973882" y="3779449"/>
                <a:chExt cx="37776" cy="32357"/>
              </a:xfrm>
            </p:grpSpPr>
            <p:sp>
              <p:nvSpPr>
                <p:cNvPr id="4210" name="Google Shape;4210;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7"/>
              <p:cNvGrpSpPr/>
              <p:nvPr/>
            </p:nvGrpSpPr>
            <p:grpSpPr>
              <a:xfrm>
                <a:off x="4073398" y="3838028"/>
                <a:ext cx="37776" cy="32380"/>
                <a:chOff x="4073398" y="3838028"/>
                <a:chExt cx="37776" cy="32380"/>
              </a:xfrm>
            </p:grpSpPr>
            <p:sp>
              <p:nvSpPr>
                <p:cNvPr id="4213" name="Google Shape;4213;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67"/>
              <p:cNvGrpSpPr/>
              <p:nvPr/>
            </p:nvGrpSpPr>
            <p:grpSpPr>
              <a:xfrm>
                <a:off x="4342672" y="4144496"/>
                <a:ext cx="37752" cy="32364"/>
                <a:chOff x="4342672" y="4144496"/>
                <a:chExt cx="37752" cy="32364"/>
              </a:xfrm>
            </p:grpSpPr>
            <p:sp>
              <p:nvSpPr>
                <p:cNvPr id="4216" name="Google Shape;4216;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67"/>
              <p:cNvGrpSpPr/>
              <p:nvPr/>
            </p:nvGrpSpPr>
            <p:grpSpPr>
              <a:xfrm>
                <a:off x="4406386" y="4056872"/>
                <a:ext cx="37783" cy="32364"/>
                <a:chOff x="4406386" y="4056872"/>
                <a:chExt cx="37783" cy="32364"/>
              </a:xfrm>
            </p:grpSpPr>
            <p:sp>
              <p:nvSpPr>
                <p:cNvPr id="4219" name="Google Shape;4219;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67"/>
              <p:cNvGrpSpPr/>
              <p:nvPr/>
            </p:nvGrpSpPr>
            <p:grpSpPr>
              <a:xfrm>
                <a:off x="4284416" y="4245254"/>
                <a:ext cx="37783" cy="32357"/>
                <a:chOff x="4284416" y="4245254"/>
                <a:chExt cx="37783" cy="32357"/>
              </a:xfrm>
            </p:grpSpPr>
            <p:sp>
              <p:nvSpPr>
                <p:cNvPr id="4222" name="Google Shape;4222;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67"/>
              <p:cNvGrpSpPr/>
              <p:nvPr/>
            </p:nvGrpSpPr>
            <p:grpSpPr>
              <a:xfrm>
                <a:off x="4219057" y="4331258"/>
                <a:ext cx="37776" cy="32364"/>
                <a:chOff x="4219057" y="4331258"/>
                <a:chExt cx="37776" cy="32364"/>
              </a:xfrm>
            </p:grpSpPr>
            <p:sp>
              <p:nvSpPr>
                <p:cNvPr id="4225" name="Google Shape;4225;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67"/>
              <p:cNvGrpSpPr/>
              <p:nvPr/>
            </p:nvGrpSpPr>
            <p:grpSpPr>
              <a:xfrm>
                <a:off x="4204122" y="4141688"/>
                <a:ext cx="33497" cy="28699"/>
                <a:chOff x="4204122" y="4141688"/>
                <a:chExt cx="33497" cy="28699"/>
              </a:xfrm>
            </p:grpSpPr>
            <p:sp>
              <p:nvSpPr>
                <p:cNvPr id="4228" name="Google Shape;4228;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67"/>
              <p:cNvGrpSpPr/>
              <p:nvPr/>
            </p:nvGrpSpPr>
            <p:grpSpPr>
              <a:xfrm>
                <a:off x="4301546" y="4003869"/>
                <a:ext cx="38916" cy="33324"/>
                <a:chOff x="4301546" y="4003869"/>
                <a:chExt cx="38916" cy="33324"/>
              </a:xfrm>
            </p:grpSpPr>
            <p:sp>
              <p:nvSpPr>
                <p:cNvPr id="4231" name="Google Shape;4231;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67"/>
              <p:cNvGrpSpPr/>
              <p:nvPr/>
            </p:nvGrpSpPr>
            <p:grpSpPr>
              <a:xfrm>
                <a:off x="4210681" y="3924669"/>
                <a:ext cx="36549" cy="31366"/>
                <a:chOff x="4210681" y="3924669"/>
                <a:chExt cx="36549" cy="31366"/>
              </a:xfrm>
            </p:grpSpPr>
            <p:sp>
              <p:nvSpPr>
                <p:cNvPr id="4234" name="Google Shape;4234;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67"/>
              <p:cNvGrpSpPr/>
              <p:nvPr/>
            </p:nvGrpSpPr>
            <p:grpSpPr>
              <a:xfrm>
                <a:off x="3987771" y="3628874"/>
                <a:ext cx="31499" cy="26993"/>
                <a:chOff x="3987771" y="3628874"/>
                <a:chExt cx="31499" cy="26993"/>
              </a:xfrm>
            </p:grpSpPr>
            <p:sp>
              <p:nvSpPr>
                <p:cNvPr id="4237" name="Google Shape;4237;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67"/>
              <p:cNvGrpSpPr/>
              <p:nvPr/>
            </p:nvGrpSpPr>
            <p:grpSpPr>
              <a:xfrm>
                <a:off x="4087382" y="3775674"/>
                <a:ext cx="31405" cy="26898"/>
                <a:chOff x="4087382" y="3775674"/>
                <a:chExt cx="31405" cy="26898"/>
              </a:xfrm>
            </p:grpSpPr>
            <p:sp>
              <p:nvSpPr>
                <p:cNvPr id="4240" name="Google Shape;4240;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67"/>
              <p:cNvGrpSpPr/>
              <p:nvPr/>
            </p:nvGrpSpPr>
            <p:grpSpPr>
              <a:xfrm>
                <a:off x="4118873" y="3856637"/>
                <a:ext cx="31405" cy="26906"/>
                <a:chOff x="4118873" y="3856637"/>
                <a:chExt cx="31405" cy="26906"/>
              </a:xfrm>
            </p:grpSpPr>
            <p:sp>
              <p:nvSpPr>
                <p:cNvPr id="4243" name="Google Shape;4243;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67"/>
              <p:cNvGrpSpPr/>
              <p:nvPr/>
            </p:nvGrpSpPr>
            <p:grpSpPr>
              <a:xfrm>
                <a:off x="4168541" y="3639523"/>
                <a:ext cx="31499" cy="26906"/>
                <a:chOff x="4168541" y="3639523"/>
                <a:chExt cx="31499" cy="26906"/>
              </a:xfrm>
            </p:grpSpPr>
            <p:sp>
              <p:nvSpPr>
                <p:cNvPr id="4246" name="Google Shape;4246;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67"/>
              <p:cNvGrpSpPr/>
              <p:nvPr/>
            </p:nvGrpSpPr>
            <p:grpSpPr>
              <a:xfrm>
                <a:off x="3965789" y="3393545"/>
                <a:ext cx="31405" cy="26945"/>
                <a:chOff x="3965789" y="3393545"/>
                <a:chExt cx="31405" cy="26945"/>
              </a:xfrm>
            </p:grpSpPr>
            <p:sp>
              <p:nvSpPr>
                <p:cNvPr id="4249" name="Google Shape;4249;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1" name="Google Shape;4251;p67"/>
              <p:cNvGrpSpPr/>
              <p:nvPr/>
            </p:nvGrpSpPr>
            <p:grpSpPr>
              <a:xfrm>
                <a:off x="3925166" y="3491008"/>
                <a:ext cx="31405" cy="27001"/>
                <a:chOff x="3925166" y="3491008"/>
                <a:chExt cx="31405" cy="27001"/>
              </a:xfrm>
            </p:grpSpPr>
            <p:sp>
              <p:nvSpPr>
                <p:cNvPr id="4252" name="Google Shape;4252;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67"/>
              <p:cNvGrpSpPr/>
              <p:nvPr/>
            </p:nvGrpSpPr>
            <p:grpSpPr>
              <a:xfrm>
                <a:off x="3682845" y="3340976"/>
                <a:ext cx="31397" cy="26898"/>
                <a:chOff x="3682845" y="3340976"/>
                <a:chExt cx="31397" cy="26898"/>
              </a:xfrm>
            </p:grpSpPr>
            <p:sp>
              <p:nvSpPr>
                <p:cNvPr id="4255" name="Google Shape;4255;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67"/>
              <p:cNvGrpSpPr/>
              <p:nvPr/>
            </p:nvGrpSpPr>
            <p:grpSpPr>
              <a:xfrm>
                <a:off x="3795393" y="3353725"/>
                <a:ext cx="31499" cy="26993"/>
                <a:chOff x="3795393" y="3353725"/>
                <a:chExt cx="31499" cy="26993"/>
              </a:xfrm>
            </p:grpSpPr>
            <p:sp>
              <p:nvSpPr>
                <p:cNvPr id="4258" name="Google Shape;4258;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67"/>
              <p:cNvGrpSpPr/>
              <p:nvPr/>
            </p:nvGrpSpPr>
            <p:grpSpPr>
              <a:xfrm>
                <a:off x="4176909" y="4363221"/>
                <a:ext cx="38924" cy="33316"/>
                <a:chOff x="4176909" y="4363221"/>
                <a:chExt cx="38924" cy="33316"/>
              </a:xfrm>
            </p:grpSpPr>
            <p:sp>
              <p:nvSpPr>
                <p:cNvPr id="4261" name="Google Shape;4261;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67"/>
              <p:cNvGrpSpPr/>
              <p:nvPr/>
            </p:nvGrpSpPr>
            <p:grpSpPr>
              <a:xfrm>
                <a:off x="4226191" y="4007660"/>
                <a:ext cx="33560" cy="28770"/>
                <a:chOff x="4226191" y="4007660"/>
                <a:chExt cx="33560" cy="28770"/>
              </a:xfrm>
            </p:grpSpPr>
            <p:sp>
              <p:nvSpPr>
                <p:cNvPr id="4264" name="Google Shape;4264;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67"/>
              <p:cNvGrpSpPr/>
              <p:nvPr/>
            </p:nvGrpSpPr>
            <p:grpSpPr>
              <a:xfrm>
                <a:off x="3597785" y="3377045"/>
                <a:ext cx="33591" cy="28699"/>
                <a:chOff x="3597785" y="3377045"/>
                <a:chExt cx="33591" cy="28699"/>
              </a:xfrm>
            </p:grpSpPr>
            <p:sp>
              <p:nvSpPr>
                <p:cNvPr id="4267" name="Google Shape;4267;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67"/>
              <p:cNvGrpSpPr/>
              <p:nvPr/>
            </p:nvGrpSpPr>
            <p:grpSpPr>
              <a:xfrm>
                <a:off x="3887870" y="3669796"/>
                <a:ext cx="33591" cy="28692"/>
                <a:chOff x="3887870" y="3669796"/>
                <a:chExt cx="33591" cy="28692"/>
              </a:xfrm>
            </p:grpSpPr>
            <p:sp>
              <p:nvSpPr>
                <p:cNvPr id="4270" name="Google Shape;4270;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67"/>
              <p:cNvGrpSpPr/>
              <p:nvPr/>
            </p:nvGrpSpPr>
            <p:grpSpPr>
              <a:xfrm>
                <a:off x="3818320" y="3481625"/>
                <a:ext cx="33497" cy="28770"/>
                <a:chOff x="3818320" y="3481625"/>
                <a:chExt cx="33497" cy="28770"/>
              </a:xfrm>
            </p:grpSpPr>
            <p:sp>
              <p:nvSpPr>
                <p:cNvPr id="4273" name="Google Shape;4273;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67"/>
              <p:cNvGrpSpPr/>
              <p:nvPr/>
            </p:nvGrpSpPr>
            <p:grpSpPr>
              <a:xfrm>
                <a:off x="4278139" y="4120948"/>
                <a:ext cx="37492" cy="32129"/>
                <a:chOff x="4278139" y="4120948"/>
                <a:chExt cx="37492" cy="32129"/>
              </a:xfrm>
            </p:grpSpPr>
            <p:sp>
              <p:nvSpPr>
                <p:cNvPr id="4276" name="Google Shape;4276;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67"/>
              <p:cNvGrpSpPr/>
              <p:nvPr/>
            </p:nvGrpSpPr>
            <p:grpSpPr>
              <a:xfrm>
                <a:off x="4419898" y="3977388"/>
                <a:ext cx="33497" cy="28692"/>
                <a:chOff x="4419898" y="3977388"/>
                <a:chExt cx="33497" cy="28692"/>
              </a:xfrm>
            </p:grpSpPr>
            <p:sp>
              <p:nvSpPr>
                <p:cNvPr id="4279" name="Google Shape;4279;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67"/>
              <p:cNvGrpSpPr/>
              <p:nvPr/>
            </p:nvGrpSpPr>
            <p:grpSpPr>
              <a:xfrm>
                <a:off x="4158930" y="4034684"/>
                <a:ext cx="33497" cy="28762"/>
                <a:chOff x="4158930" y="4034684"/>
                <a:chExt cx="33497" cy="28762"/>
              </a:xfrm>
            </p:grpSpPr>
            <p:sp>
              <p:nvSpPr>
                <p:cNvPr id="4282" name="Google Shape;4282;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67"/>
              <p:cNvGrpSpPr/>
              <p:nvPr/>
            </p:nvGrpSpPr>
            <p:grpSpPr>
              <a:xfrm>
                <a:off x="4134949" y="3957049"/>
                <a:ext cx="33497" cy="28770"/>
                <a:chOff x="4134949" y="3957049"/>
                <a:chExt cx="33497" cy="28770"/>
              </a:xfrm>
            </p:grpSpPr>
            <p:sp>
              <p:nvSpPr>
                <p:cNvPr id="4285" name="Google Shape;4285;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67"/>
              <p:cNvGrpSpPr/>
              <p:nvPr/>
            </p:nvGrpSpPr>
            <p:grpSpPr>
              <a:xfrm>
                <a:off x="4193653" y="4184403"/>
                <a:ext cx="43580" cy="37264"/>
                <a:chOff x="4193653" y="4184403"/>
                <a:chExt cx="43580" cy="37264"/>
              </a:xfrm>
            </p:grpSpPr>
            <p:sp>
              <p:nvSpPr>
                <p:cNvPr id="4288" name="Google Shape;4288;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67"/>
              <p:cNvGrpSpPr/>
              <p:nvPr/>
            </p:nvGrpSpPr>
            <p:grpSpPr>
              <a:xfrm>
                <a:off x="4343600" y="3943844"/>
                <a:ext cx="43580" cy="37312"/>
                <a:chOff x="4343600" y="3943844"/>
                <a:chExt cx="43580" cy="37312"/>
              </a:xfrm>
            </p:grpSpPr>
            <p:sp>
              <p:nvSpPr>
                <p:cNvPr id="4291" name="Google Shape;4291;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67"/>
              <p:cNvGrpSpPr/>
              <p:nvPr/>
            </p:nvGrpSpPr>
            <p:grpSpPr>
              <a:xfrm>
                <a:off x="4172339" y="3381693"/>
                <a:ext cx="31499" cy="27001"/>
                <a:chOff x="4172339" y="3381693"/>
                <a:chExt cx="31499" cy="27001"/>
              </a:xfrm>
            </p:grpSpPr>
            <p:sp>
              <p:nvSpPr>
                <p:cNvPr id="4294" name="Google Shape;4294;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 name="TextBox 1">
            <a:extLst>
              <a:ext uri="{FF2B5EF4-FFF2-40B4-BE49-F238E27FC236}">
                <a16:creationId xmlns:a16="http://schemas.microsoft.com/office/drawing/2014/main" id="{6A013080-64B4-4226-B849-26F09B4D7B12}"/>
              </a:ext>
            </a:extLst>
          </p:cNvPr>
          <p:cNvSpPr txBox="1"/>
          <p:nvPr/>
        </p:nvSpPr>
        <p:spPr>
          <a:xfrm>
            <a:off x="3200399" y="234314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99"/>
        <p:cNvGrpSpPr/>
        <p:nvPr/>
      </p:nvGrpSpPr>
      <p:grpSpPr>
        <a:xfrm>
          <a:off x="0" y="0"/>
          <a:ext cx="0" cy="0"/>
          <a:chOff x="0" y="0"/>
          <a:chExt cx="0" cy="0"/>
        </a:xfrm>
      </p:grpSpPr>
      <p:grpSp>
        <p:nvGrpSpPr>
          <p:cNvPr id="4300" name="Google Shape;4300;p68"/>
          <p:cNvGrpSpPr/>
          <p:nvPr/>
        </p:nvGrpSpPr>
        <p:grpSpPr>
          <a:xfrm>
            <a:off x="729274" y="1175734"/>
            <a:ext cx="2507799" cy="206239"/>
            <a:chOff x="106648" y="895722"/>
            <a:chExt cx="4481413" cy="374300"/>
          </a:xfrm>
        </p:grpSpPr>
        <p:grpSp>
          <p:nvGrpSpPr>
            <p:cNvPr id="4301" name="Google Shape;4301;p68"/>
            <p:cNvGrpSpPr/>
            <p:nvPr/>
          </p:nvGrpSpPr>
          <p:grpSpPr>
            <a:xfrm>
              <a:off x="2233276" y="895722"/>
              <a:ext cx="1082667" cy="223591"/>
              <a:chOff x="4808316" y="2800065"/>
              <a:chExt cx="1999386" cy="412910"/>
            </a:xfrm>
          </p:grpSpPr>
          <p:sp>
            <p:nvSpPr>
              <p:cNvPr id="4302" name="Google Shape;4302;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3" name="Google Shape;4303;p68"/>
              <p:cNvGrpSpPr/>
              <p:nvPr/>
            </p:nvGrpSpPr>
            <p:grpSpPr>
              <a:xfrm>
                <a:off x="4808316" y="2800065"/>
                <a:ext cx="92400" cy="411825"/>
                <a:chOff x="845575" y="2563700"/>
                <a:chExt cx="92400" cy="411825"/>
              </a:xfrm>
            </p:grpSpPr>
            <p:cxnSp>
              <p:nvCxnSpPr>
                <p:cNvPr id="4304" name="Google Shape;4304;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305" name="Google Shape;4305;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6" name="Google Shape;4306;p68"/>
            <p:cNvGrpSpPr/>
            <p:nvPr/>
          </p:nvGrpSpPr>
          <p:grpSpPr>
            <a:xfrm>
              <a:off x="106648" y="895722"/>
              <a:ext cx="1088401" cy="223591"/>
              <a:chOff x="881025" y="2800065"/>
              <a:chExt cx="2009975" cy="412910"/>
            </a:xfrm>
          </p:grpSpPr>
          <p:sp>
            <p:nvSpPr>
              <p:cNvPr id="4307" name="Google Shape;4307;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8" name="Google Shape;4308;p68"/>
              <p:cNvGrpSpPr/>
              <p:nvPr/>
            </p:nvGrpSpPr>
            <p:grpSpPr>
              <a:xfrm>
                <a:off x="881025" y="2800065"/>
                <a:ext cx="92400" cy="411825"/>
                <a:chOff x="845575" y="2563700"/>
                <a:chExt cx="92400" cy="411825"/>
              </a:xfrm>
            </p:grpSpPr>
            <p:cxnSp>
              <p:nvCxnSpPr>
                <p:cNvPr id="4309" name="Google Shape;4309;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310" name="Google Shape;4310;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11" name="Google Shape;4311;p68"/>
            <p:cNvGrpSpPr/>
            <p:nvPr/>
          </p:nvGrpSpPr>
          <p:grpSpPr>
            <a:xfrm>
              <a:off x="1172346" y="1047018"/>
              <a:ext cx="1083151" cy="223003"/>
              <a:chOff x="2849073" y="3079467"/>
              <a:chExt cx="2000279" cy="411825"/>
            </a:xfrm>
          </p:grpSpPr>
          <p:sp>
            <p:nvSpPr>
              <p:cNvPr id="4312" name="Google Shape;4312;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3" name="Google Shape;4313;p68"/>
              <p:cNvGrpSpPr/>
              <p:nvPr/>
            </p:nvGrpSpPr>
            <p:grpSpPr>
              <a:xfrm rot="10800000">
                <a:off x="2849073" y="3079467"/>
                <a:ext cx="92400" cy="411825"/>
                <a:chOff x="2070100" y="2563700"/>
                <a:chExt cx="92400" cy="411825"/>
              </a:xfrm>
            </p:grpSpPr>
            <p:cxnSp>
              <p:nvCxnSpPr>
                <p:cNvPr id="4314" name="Google Shape;4314;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315" name="Google Shape;4315;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16" name="Google Shape;4316;p68"/>
            <p:cNvGrpSpPr/>
            <p:nvPr/>
          </p:nvGrpSpPr>
          <p:grpSpPr>
            <a:xfrm>
              <a:off x="3290132" y="1047018"/>
              <a:ext cx="1297929" cy="223003"/>
              <a:chOff x="6760035" y="3079467"/>
              <a:chExt cx="2396914" cy="411825"/>
            </a:xfrm>
          </p:grpSpPr>
          <p:sp>
            <p:nvSpPr>
              <p:cNvPr id="4317" name="Google Shape;4317;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8" name="Google Shape;4318;p68"/>
              <p:cNvGrpSpPr/>
              <p:nvPr/>
            </p:nvGrpSpPr>
            <p:grpSpPr>
              <a:xfrm rot="10800000">
                <a:off x="6760035" y="3079467"/>
                <a:ext cx="92400" cy="411825"/>
                <a:chOff x="2070100" y="2563700"/>
                <a:chExt cx="92400" cy="411825"/>
              </a:xfrm>
            </p:grpSpPr>
            <p:cxnSp>
              <p:nvCxnSpPr>
                <p:cNvPr id="4319" name="Google Shape;4319;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320" name="Google Shape;4320;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21" name="Google Shape;4321;p68"/>
          <p:cNvGrpSpPr/>
          <p:nvPr/>
        </p:nvGrpSpPr>
        <p:grpSpPr>
          <a:xfrm>
            <a:off x="2147036" y="3575105"/>
            <a:ext cx="1086701" cy="799429"/>
            <a:chOff x="2183288" y="3555572"/>
            <a:chExt cx="1136241" cy="835873"/>
          </a:xfrm>
        </p:grpSpPr>
        <p:sp>
          <p:nvSpPr>
            <p:cNvPr id="4322" name="Google Shape;4322;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3" name="Google Shape;4323;p68"/>
            <p:cNvGrpSpPr/>
            <p:nvPr/>
          </p:nvGrpSpPr>
          <p:grpSpPr>
            <a:xfrm>
              <a:off x="2205895" y="3637269"/>
              <a:ext cx="1089848" cy="724993"/>
              <a:chOff x="2205895" y="3637269"/>
              <a:chExt cx="1089848" cy="724993"/>
            </a:xfrm>
          </p:grpSpPr>
          <p:sp>
            <p:nvSpPr>
              <p:cNvPr id="4324" name="Google Shape;4324;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0" name="Google Shape;4330;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31" name="Google Shape;4331;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332" name="Google Shape;4332;p68"/>
            <p:cNvGrpSpPr/>
            <p:nvPr/>
          </p:nvGrpSpPr>
          <p:grpSpPr>
            <a:xfrm>
              <a:off x="3173850" y="3779426"/>
              <a:ext cx="145679" cy="70048"/>
              <a:chOff x="3173850" y="3779426"/>
              <a:chExt cx="145679" cy="70048"/>
            </a:xfrm>
          </p:grpSpPr>
          <p:cxnSp>
            <p:nvCxnSpPr>
              <p:cNvPr id="4333" name="Google Shape;4333;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334" name="Google Shape;4334;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5" name="Google Shape;4335;p68"/>
            <p:cNvGrpSpPr/>
            <p:nvPr/>
          </p:nvGrpSpPr>
          <p:grpSpPr>
            <a:xfrm>
              <a:off x="2183288" y="4139483"/>
              <a:ext cx="145133" cy="70048"/>
              <a:chOff x="2183288" y="4139483"/>
              <a:chExt cx="145133" cy="70048"/>
            </a:xfrm>
          </p:grpSpPr>
          <p:cxnSp>
            <p:nvCxnSpPr>
              <p:cNvPr id="4336" name="Google Shape;4336;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337" name="Google Shape;4337;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8" name="Google Shape;4338;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39" name="Google Shape;4339;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340" name="Google Shape;4340;p68"/>
            <p:cNvGrpSpPr/>
            <p:nvPr/>
          </p:nvGrpSpPr>
          <p:grpSpPr>
            <a:xfrm>
              <a:off x="2943836" y="4268886"/>
              <a:ext cx="60717" cy="122559"/>
              <a:chOff x="2943836" y="4268886"/>
              <a:chExt cx="60717" cy="122559"/>
            </a:xfrm>
          </p:grpSpPr>
          <p:sp>
            <p:nvSpPr>
              <p:cNvPr id="4341" name="Google Shape;4341;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42" name="Google Shape;4342;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343" name="Google Shape;4343;p68"/>
          <p:cNvGrpSpPr/>
          <p:nvPr/>
        </p:nvGrpSpPr>
        <p:grpSpPr>
          <a:xfrm>
            <a:off x="3409981" y="1496104"/>
            <a:ext cx="1675870" cy="758251"/>
            <a:chOff x="3530532" y="1496185"/>
            <a:chExt cx="1562000" cy="706730"/>
          </a:xfrm>
        </p:grpSpPr>
        <p:cxnSp>
          <p:nvCxnSpPr>
            <p:cNvPr id="4344" name="Google Shape;4344;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345" name="Google Shape;4345;p68"/>
            <p:cNvGrpSpPr/>
            <p:nvPr/>
          </p:nvGrpSpPr>
          <p:grpSpPr>
            <a:xfrm>
              <a:off x="3530532" y="1496185"/>
              <a:ext cx="323430" cy="463587"/>
              <a:chOff x="3530532" y="1496185"/>
              <a:chExt cx="323430" cy="463587"/>
            </a:xfrm>
          </p:grpSpPr>
          <p:grpSp>
            <p:nvGrpSpPr>
              <p:cNvPr id="4346" name="Google Shape;4346;p68"/>
              <p:cNvGrpSpPr/>
              <p:nvPr/>
            </p:nvGrpSpPr>
            <p:grpSpPr>
              <a:xfrm>
                <a:off x="3567462" y="1496185"/>
                <a:ext cx="286500" cy="361376"/>
                <a:chOff x="3567462" y="1496185"/>
                <a:chExt cx="286500" cy="361376"/>
              </a:xfrm>
            </p:grpSpPr>
            <p:cxnSp>
              <p:nvCxnSpPr>
                <p:cNvPr id="4347" name="Google Shape;4347;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348" name="Google Shape;4348;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9" name="Google Shape;4349;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68"/>
            <p:cNvGrpSpPr/>
            <p:nvPr/>
          </p:nvGrpSpPr>
          <p:grpSpPr>
            <a:xfrm>
              <a:off x="3891569" y="1779209"/>
              <a:ext cx="323945" cy="423706"/>
              <a:chOff x="3891569" y="1779209"/>
              <a:chExt cx="323945" cy="423706"/>
            </a:xfrm>
          </p:grpSpPr>
          <p:grpSp>
            <p:nvGrpSpPr>
              <p:cNvPr id="4351" name="Google Shape;4351;p68"/>
              <p:cNvGrpSpPr/>
              <p:nvPr/>
            </p:nvGrpSpPr>
            <p:grpSpPr>
              <a:xfrm>
                <a:off x="3929014" y="1881638"/>
                <a:ext cx="286500" cy="321278"/>
                <a:chOff x="3929014" y="1881638"/>
                <a:chExt cx="286500" cy="321278"/>
              </a:xfrm>
            </p:grpSpPr>
            <p:cxnSp>
              <p:nvCxnSpPr>
                <p:cNvPr id="4352" name="Google Shape;4352;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353" name="Google Shape;4353;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4" name="Google Shape;4354;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68"/>
            <p:cNvGrpSpPr/>
            <p:nvPr/>
          </p:nvGrpSpPr>
          <p:grpSpPr>
            <a:xfrm>
              <a:off x="4252606" y="1496185"/>
              <a:ext cx="324721" cy="463587"/>
              <a:chOff x="4252606" y="1496185"/>
              <a:chExt cx="324721" cy="463587"/>
            </a:xfrm>
          </p:grpSpPr>
          <p:grpSp>
            <p:nvGrpSpPr>
              <p:cNvPr id="4356" name="Google Shape;4356;p68"/>
              <p:cNvGrpSpPr/>
              <p:nvPr/>
            </p:nvGrpSpPr>
            <p:grpSpPr>
              <a:xfrm>
                <a:off x="4290828" y="1496185"/>
                <a:ext cx="286500" cy="361376"/>
                <a:chOff x="4290828" y="1496185"/>
                <a:chExt cx="286500" cy="361376"/>
              </a:xfrm>
            </p:grpSpPr>
            <p:cxnSp>
              <p:nvCxnSpPr>
                <p:cNvPr id="4357" name="Google Shape;4357;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358" name="Google Shape;4358;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68"/>
            <p:cNvGrpSpPr/>
            <p:nvPr/>
          </p:nvGrpSpPr>
          <p:grpSpPr>
            <a:xfrm>
              <a:off x="4613643" y="1763716"/>
              <a:ext cx="325308" cy="439200"/>
              <a:chOff x="4613643" y="1763716"/>
              <a:chExt cx="325308" cy="439200"/>
            </a:xfrm>
          </p:grpSpPr>
          <p:grpSp>
            <p:nvGrpSpPr>
              <p:cNvPr id="4361" name="Google Shape;4361;p68"/>
              <p:cNvGrpSpPr/>
              <p:nvPr/>
            </p:nvGrpSpPr>
            <p:grpSpPr>
              <a:xfrm>
                <a:off x="4652451" y="1879538"/>
                <a:ext cx="286500" cy="323378"/>
                <a:chOff x="4652451" y="1879538"/>
                <a:chExt cx="286500" cy="323378"/>
              </a:xfrm>
            </p:grpSpPr>
            <p:cxnSp>
              <p:nvCxnSpPr>
                <p:cNvPr id="4362" name="Google Shape;4362;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363" name="Google Shape;4363;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4" name="Google Shape;4364;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5" name="Google Shape;4365;p68"/>
          <p:cNvGrpSpPr/>
          <p:nvPr/>
        </p:nvGrpSpPr>
        <p:grpSpPr>
          <a:xfrm>
            <a:off x="3421841" y="2349730"/>
            <a:ext cx="1652173" cy="391517"/>
            <a:chOff x="3512551" y="2358270"/>
            <a:chExt cx="1597383" cy="378533"/>
          </a:xfrm>
        </p:grpSpPr>
        <p:cxnSp>
          <p:nvCxnSpPr>
            <p:cNvPr id="4366" name="Google Shape;4366;p68"/>
            <p:cNvCxnSpPr>
              <a:stCxn id="4367" idx="6"/>
              <a:endCxn id="436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369" name="Google Shape;4369;p68"/>
            <p:cNvGrpSpPr/>
            <p:nvPr/>
          </p:nvGrpSpPr>
          <p:grpSpPr>
            <a:xfrm>
              <a:off x="3512551" y="2358270"/>
              <a:ext cx="225647" cy="307714"/>
              <a:chOff x="2182679" y="2004714"/>
              <a:chExt cx="792300" cy="1080458"/>
            </a:xfrm>
          </p:grpSpPr>
          <p:cxnSp>
            <p:nvCxnSpPr>
              <p:cNvPr id="4370" name="Google Shape;4370;p68"/>
              <p:cNvCxnSpPr>
                <a:stCxn id="437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367" name="Google Shape;4367;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68"/>
            <p:cNvGrpSpPr/>
            <p:nvPr/>
          </p:nvGrpSpPr>
          <p:grpSpPr>
            <a:xfrm>
              <a:off x="3969644" y="2440153"/>
              <a:ext cx="225853" cy="296651"/>
              <a:chOff x="3775710" y="1729289"/>
              <a:chExt cx="136500" cy="179289"/>
            </a:xfrm>
          </p:grpSpPr>
          <p:cxnSp>
            <p:nvCxnSpPr>
              <p:cNvPr id="4373" name="Google Shape;4373;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374" name="Google Shape;4374;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68"/>
            <p:cNvGrpSpPr/>
            <p:nvPr/>
          </p:nvGrpSpPr>
          <p:grpSpPr>
            <a:xfrm>
              <a:off x="4427051" y="2358270"/>
              <a:ext cx="225647" cy="307714"/>
              <a:chOff x="5393704" y="2004714"/>
              <a:chExt cx="792300" cy="1080458"/>
            </a:xfrm>
          </p:grpSpPr>
          <p:cxnSp>
            <p:nvCxnSpPr>
              <p:cNvPr id="4377" name="Google Shape;4377;p68"/>
              <p:cNvCxnSpPr>
                <a:stCxn id="437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379" name="Google Shape;4379;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68"/>
            <p:cNvGrpSpPr/>
            <p:nvPr/>
          </p:nvGrpSpPr>
          <p:grpSpPr>
            <a:xfrm>
              <a:off x="4884287" y="2440252"/>
              <a:ext cx="225647" cy="296532"/>
              <a:chOff x="6999166" y="2292572"/>
              <a:chExt cx="792300" cy="1041192"/>
            </a:xfrm>
          </p:grpSpPr>
          <p:cxnSp>
            <p:nvCxnSpPr>
              <p:cNvPr id="4381" name="Google Shape;4381;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368" name="Google Shape;4368;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3" name="Google Shape;4383;p68"/>
          <p:cNvGrpSpPr/>
          <p:nvPr/>
        </p:nvGrpSpPr>
        <p:grpSpPr>
          <a:xfrm>
            <a:off x="6842649" y="1185930"/>
            <a:ext cx="1581844" cy="732818"/>
            <a:chOff x="634175" y="2986275"/>
            <a:chExt cx="3147949" cy="1458344"/>
          </a:xfrm>
        </p:grpSpPr>
        <p:cxnSp>
          <p:nvCxnSpPr>
            <p:cNvPr id="4384" name="Google Shape;4384;p68"/>
            <p:cNvCxnSpPr>
              <a:stCxn id="4385" idx="4"/>
              <a:endCxn id="438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387" name="Google Shape;4387;p68"/>
            <p:cNvCxnSpPr>
              <a:stCxn id="4386" idx="0"/>
              <a:endCxn id="438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389" name="Google Shape;4389;p68"/>
            <p:cNvCxnSpPr>
              <a:stCxn id="4388" idx="4"/>
              <a:endCxn id="439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391" name="Google Shape;4391;p68"/>
            <p:cNvCxnSpPr>
              <a:stCxn id="4390" idx="0"/>
              <a:endCxn id="439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392" name="Google Shape;4392;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88" name="Google Shape;4388;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85" name="Google Shape;4385;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90" name="Google Shape;4390;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86" name="Google Shape;4386;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393" name="Google Shape;4393;p68"/>
          <p:cNvGrpSpPr/>
          <p:nvPr/>
        </p:nvGrpSpPr>
        <p:grpSpPr>
          <a:xfrm>
            <a:off x="3410364" y="2880240"/>
            <a:ext cx="1675128" cy="313674"/>
            <a:chOff x="998425" y="1182125"/>
            <a:chExt cx="1065400" cy="199500"/>
          </a:xfrm>
        </p:grpSpPr>
        <p:sp>
          <p:nvSpPr>
            <p:cNvPr id="4394" name="Google Shape;4394;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68"/>
          <p:cNvGrpSpPr/>
          <p:nvPr/>
        </p:nvGrpSpPr>
        <p:grpSpPr>
          <a:xfrm>
            <a:off x="3410363" y="3836206"/>
            <a:ext cx="1675129" cy="525345"/>
            <a:chOff x="5194708" y="3484366"/>
            <a:chExt cx="3148148" cy="987304"/>
          </a:xfrm>
        </p:grpSpPr>
        <p:grpSp>
          <p:nvGrpSpPr>
            <p:cNvPr id="4400" name="Google Shape;4400;p68"/>
            <p:cNvGrpSpPr/>
            <p:nvPr/>
          </p:nvGrpSpPr>
          <p:grpSpPr>
            <a:xfrm>
              <a:off x="7531521" y="3484366"/>
              <a:ext cx="811335" cy="987304"/>
              <a:chOff x="3379425" y="1617275"/>
              <a:chExt cx="1090650" cy="1327200"/>
            </a:xfrm>
          </p:grpSpPr>
          <p:sp>
            <p:nvSpPr>
              <p:cNvPr id="4401" name="Google Shape;4401;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4" name="Google Shape;4404;p68"/>
            <p:cNvGrpSpPr/>
            <p:nvPr/>
          </p:nvGrpSpPr>
          <p:grpSpPr>
            <a:xfrm>
              <a:off x="6752546" y="3484366"/>
              <a:ext cx="811428" cy="987304"/>
              <a:chOff x="2332275" y="1617275"/>
              <a:chExt cx="1090775" cy="1327200"/>
            </a:xfrm>
          </p:grpSpPr>
          <p:sp>
            <p:nvSpPr>
              <p:cNvPr id="4405" name="Google Shape;4405;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68"/>
            <p:cNvGrpSpPr/>
            <p:nvPr/>
          </p:nvGrpSpPr>
          <p:grpSpPr>
            <a:xfrm>
              <a:off x="5973664" y="3484366"/>
              <a:ext cx="811335" cy="987304"/>
              <a:chOff x="1285250" y="1617275"/>
              <a:chExt cx="1090650" cy="1327200"/>
            </a:xfrm>
          </p:grpSpPr>
          <p:sp>
            <p:nvSpPr>
              <p:cNvPr id="4409" name="Google Shape;4409;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68"/>
            <p:cNvGrpSpPr/>
            <p:nvPr/>
          </p:nvGrpSpPr>
          <p:grpSpPr>
            <a:xfrm>
              <a:off x="5194708" y="3484366"/>
              <a:ext cx="811409" cy="987304"/>
              <a:chOff x="238125" y="1617275"/>
              <a:chExt cx="1090750" cy="1327200"/>
            </a:xfrm>
          </p:grpSpPr>
          <p:sp>
            <p:nvSpPr>
              <p:cNvPr id="4413" name="Google Shape;4413;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16" name="Google Shape;4416;p68"/>
          <p:cNvGrpSpPr/>
          <p:nvPr/>
        </p:nvGrpSpPr>
        <p:grpSpPr>
          <a:xfrm>
            <a:off x="6844048" y="2482095"/>
            <a:ext cx="1579046" cy="522230"/>
            <a:chOff x="6853641" y="2534077"/>
            <a:chExt cx="1515545" cy="501229"/>
          </a:xfrm>
        </p:grpSpPr>
        <p:grpSp>
          <p:nvGrpSpPr>
            <p:cNvPr id="4417" name="Google Shape;4417;p68"/>
            <p:cNvGrpSpPr/>
            <p:nvPr/>
          </p:nvGrpSpPr>
          <p:grpSpPr>
            <a:xfrm>
              <a:off x="6853641" y="2618923"/>
              <a:ext cx="1515545" cy="324556"/>
              <a:chOff x="6853641" y="2618923"/>
              <a:chExt cx="1515545" cy="324556"/>
            </a:xfrm>
          </p:grpSpPr>
          <p:sp>
            <p:nvSpPr>
              <p:cNvPr id="4418" name="Google Shape;4418;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 name="Google Shape;4428;p68"/>
          <p:cNvGrpSpPr/>
          <p:nvPr/>
        </p:nvGrpSpPr>
        <p:grpSpPr>
          <a:xfrm>
            <a:off x="3438940" y="3357136"/>
            <a:ext cx="1617976" cy="346616"/>
            <a:chOff x="1808063" y="4294338"/>
            <a:chExt cx="3370782" cy="721817"/>
          </a:xfrm>
        </p:grpSpPr>
        <p:sp>
          <p:nvSpPr>
            <p:cNvPr id="4429" name="Google Shape;4429;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68"/>
          <p:cNvGrpSpPr/>
          <p:nvPr/>
        </p:nvGrpSpPr>
        <p:grpSpPr>
          <a:xfrm>
            <a:off x="5264936" y="4023886"/>
            <a:ext cx="1417067" cy="350605"/>
            <a:chOff x="4234950" y="2101012"/>
            <a:chExt cx="4219974" cy="1044090"/>
          </a:xfrm>
        </p:grpSpPr>
        <p:sp>
          <p:nvSpPr>
            <p:cNvPr id="4440" name="Google Shape;4440;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6" name="Google Shape;4456;p68"/>
          <p:cNvGrpSpPr/>
          <p:nvPr/>
        </p:nvGrpSpPr>
        <p:grpSpPr>
          <a:xfrm>
            <a:off x="6840408" y="2014643"/>
            <a:ext cx="1586327" cy="371557"/>
            <a:chOff x="1247650" y="2075423"/>
            <a:chExt cx="6648477" cy="1557238"/>
          </a:xfrm>
        </p:grpSpPr>
        <p:sp>
          <p:nvSpPr>
            <p:cNvPr id="4457" name="Google Shape;4457;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68"/>
          <p:cNvGrpSpPr/>
          <p:nvPr/>
        </p:nvGrpSpPr>
        <p:grpSpPr>
          <a:xfrm>
            <a:off x="5271678" y="1167833"/>
            <a:ext cx="1415601" cy="1648533"/>
            <a:chOff x="1839112" y="2209163"/>
            <a:chExt cx="1918159" cy="2233784"/>
          </a:xfrm>
        </p:grpSpPr>
        <p:sp>
          <p:nvSpPr>
            <p:cNvPr id="4464" name="Google Shape;4464;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7" name="Google Shape;4467;p68"/>
            <p:cNvCxnSpPr>
              <a:stCxn id="4464" idx="6"/>
              <a:endCxn id="446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468" name="Google Shape;4468;p68"/>
            <p:cNvCxnSpPr>
              <a:stCxn id="4465" idx="4"/>
              <a:endCxn id="446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470" name="Google Shape;4470;p68"/>
            <p:cNvCxnSpPr>
              <a:stCxn id="4469" idx="6"/>
              <a:endCxn id="446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471" name="Google Shape;4471;p68"/>
            <p:cNvCxnSpPr>
              <a:stCxn id="4466" idx="4"/>
              <a:endCxn id="447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469" name="Google Shape;4469;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74" name="Google Shape;4474;p68"/>
            <p:cNvCxnSpPr>
              <a:endCxn id="447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475" name="Google Shape;4475;p68"/>
          <p:cNvGrpSpPr/>
          <p:nvPr/>
        </p:nvGrpSpPr>
        <p:grpSpPr>
          <a:xfrm>
            <a:off x="3428944" y="1185917"/>
            <a:ext cx="1637968" cy="154942"/>
            <a:chOff x="238125" y="2506075"/>
            <a:chExt cx="7115411" cy="673075"/>
          </a:xfrm>
        </p:grpSpPr>
        <p:sp>
          <p:nvSpPr>
            <p:cNvPr id="4476" name="Google Shape;4476;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1" name="Google Shape;4481;p68"/>
          <p:cNvGrpSpPr/>
          <p:nvPr/>
        </p:nvGrpSpPr>
        <p:grpSpPr>
          <a:xfrm>
            <a:off x="1969680" y="1500635"/>
            <a:ext cx="1262932" cy="785408"/>
            <a:chOff x="548861" y="389676"/>
            <a:chExt cx="3843371" cy="2390163"/>
          </a:xfrm>
        </p:grpSpPr>
        <p:cxnSp>
          <p:nvCxnSpPr>
            <p:cNvPr id="4482" name="Google Shape;4482;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483" name="Google Shape;4483;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484" name="Google Shape;4484;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485" name="Google Shape;4485;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486" name="Google Shape;4486;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487" name="Google Shape;4487;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8" name="Google Shape;4488;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489" name="Google Shape;4489;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68"/>
          <p:cNvGrpSpPr/>
          <p:nvPr/>
        </p:nvGrpSpPr>
        <p:grpSpPr>
          <a:xfrm>
            <a:off x="757812" y="2607512"/>
            <a:ext cx="1412054" cy="633562"/>
            <a:chOff x="1187400" y="2529299"/>
            <a:chExt cx="6769193" cy="2241903"/>
          </a:xfrm>
        </p:grpSpPr>
        <p:sp>
          <p:nvSpPr>
            <p:cNvPr id="4496" name="Google Shape;4496;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497" name="Google Shape;4497;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98" name="Google Shape;4498;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99" name="Google Shape;4499;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500" name="Google Shape;4500;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501" name="Google Shape;4501;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502" name="Google Shape;4502;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503" name="Google Shape;4503;p68"/>
            <p:cNvCxnSpPr>
              <a:stCxn id="4496" idx="2"/>
              <a:endCxn id="449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4" name="Google Shape;4504;p68"/>
            <p:cNvCxnSpPr>
              <a:stCxn id="4498" idx="0"/>
              <a:endCxn id="449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5" name="Google Shape;4505;p68"/>
            <p:cNvCxnSpPr>
              <a:stCxn id="4498" idx="2"/>
              <a:endCxn id="450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6" name="Google Shape;4506;p68"/>
            <p:cNvCxnSpPr>
              <a:stCxn id="4499" idx="0"/>
              <a:endCxn id="449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7" name="Google Shape;4507;p68"/>
            <p:cNvCxnSpPr>
              <a:stCxn id="4497" idx="2"/>
              <a:endCxn id="450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8" name="Google Shape;4508;p68"/>
            <p:cNvCxnSpPr>
              <a:stCxn id="4501" idx="0"/>
              <a:endCxn id="449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509" name="Google Shape;4509;p68"/>
          <p:cNvGrpSpPr/>
          <p:nvPr/>
        </p:nvGrpSpPr>
        <p:grpSpPr>
          <a:xfrm>
            <a:off x="6844058" y="3100221"/>
            <a:ext cx="1579035" cy="540873"/>
            <a:chOff x="6895650" y="3126697"/>
            <a:chExt cx="1436662" cy="492105"/>
          </a:xfrm>
        </p:grpSpPr>
        <p:sp>
          <p:nvSpPr>
            <p:cNvPr id="4510" name="Google Shape;4510;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5" name="Google Shape;4515;p68"/>
            <p:cNvGrpSpPr/>
            <p:nvPr/>
          </p:nvGrpSpPr>
          <p:grpSpPr>
            <a:xfrm>
              <a:off x="6995957" y="3335810"/>
              <a:ext cx="1230393" cy="71754"/>
              <a:chOff x="6995957" y="3287964"/>
              <a:chExt cx="1230393" cy="71754"/>
            </a:xfrm>
          </p:grpSpPr>
          <p:sp>
            <p:nvSpPr>
              <p:cNvPr id="4516" name="Google Shape;4516;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1" name="Google Shape;4521;p68"/>
          <p:cNvGrpSpPr/>
          <p:nvPr/>
        </p:nvGrpSpPr>
        <p:grpSpPr>
          <a:xfrm>
            <a:off x="6842640" y="3736984"/>
            <a:ext cx="1581862" cy="650625"/>
            <a:chOff x="6777990" y="3710194"/>
            <a:chExt cx="1646915" cy="677382"/>
          </a:xfrm>
        </p:grpSpPr>
        <p:grpSp>
          <p:nvGrpSpPr>
            <p:cNvPr id="4522" name="Google Shape;4522;p68"/>
            <p:cNvGrpSpPr/>
            <p:nvPr/>
          </p:nvGrpSpPr>
          <p:grpSpPr>
            <a:xfrm>
              <a:off x="6777990" y="3874492"/>
              <a:ext cx="411129" cy="513083"/>
              <a:chOff x="6777990" y="3874492"/>
              <a:chExt cx="411129" cy="513083"/>
            </a:xfrm>
          </p:grpSpPr>
          <p:cxnSp>
            <p:nvCxnSpPr>
              <p:cNvPr id="4523" name="Google Shape;4523;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524" name="Google Shape;4524;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68"/>
            <p:cNvGrpSpPr/>
            <p:nvPr/>
          </p:nvGrpSpPr>
          <p:grpSpPr>
            <a:xfrm>
              <a:off x="7188425" y="3710194"/>
              <a:ext cx="411123" cy="520535"/>
              <a:chOff x="7188425" y="3710194"/>
              <a:chExt cx="411123" cy="520535"/>
            </a:xfrm>
          </p:grpSpPr>
          <p:cxnSp>
            <p:nvCxnSpPr>
              <p:cNvPr id="4526" name="Google Shape;4526;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527" name="Google Shape;4527;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68"/>
            <p:cNvGrpSpPr/>
            <p:nvPr/>
          </p:nvGrpSpPr>
          <p:grpSpPr>
            <a:xfrm>
              <a:off x="7603341" y="3874492"/>
              <a:ext cx="411474" cy="513083"/>
              <a:chOff x="7603341" y="3874492"/>
              <a:chExt cx="411474" cy="513083"/>
            </a:xfrm>
          </p:grpSpPr>
          <p:cxnSp>
            <p:nvCxnSpPr>
              <p:cNvPr id="4529" name="Google Shape;4529;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530" name="Google Shape;4530;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68"/>
            <p:cNvGrpSpPr/>
            <p:nvPr/>
          </p:nvGrpSpPr>
          <p:grpSpPr>
            <a:xfrm>
              <a:off x="8013776" y="3722847"/>
              <a:ext cx="411129" cy="507881"/>
              <a:chOff x="8013776" y="3722847"/>
              <a:chExt cx="411129" cy="507881"/>
            </a:xfrm>
          </p:grpSpPr>
          <p:cxnSp>
            <p:nvCxnSpPr>
              <p:cNvPr id="4532" name="Google Shape;4532;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533" name="Google Shape;4533;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4" name="Google Shape;4534;p68"/>
          <p:cNvGrpSpPr/>
          <p:nvPr/>
        </p:nvGrpSpPr>
        <p:grpSpPr>
          <a:xfrm>
            <a:off x="5262155" y="2909824"/>
            <a:ext cx="1421889" cy="1020603"/>
            <a:chOff x="5190863" y="2824811"/>
            <a:chExt cx="1544860" cy="1108869"/>
          </a:xfrm>
        </p:grpSpPr>
        <p:grpSp>
          <p:nvGrpSpPr>
            <p:cNvPr id="4535" name="Google Shape;4535;p68"/>
            <p:cNvGrpSpPr/>
            <p:nvPr/>
          </p:nvGrpSpPr>
          <p:grpSpPr>
            <a:xfrm>
              <a:off x="5938695" y="3176919"/>
              <a:ext cx="685761" cy="404739"/>
              <a:chOff x="5938695" y="3176919"/>
              <a:chExt cx="685761" cy="404739"/>
            </a:xfrm>
          </p:grpSpPr>
          <p:grpSp>
            <p:nvGrpSpPr>
              <p:cNvPr id="4536" name="Google Shape;4536;p68"/>
              <p:cNvGrpSpPr/>
              <p:nvPr/>
            </p:nvGrpSpPr>
            <p:grpSpPr>
              <a:xfrm>
                <a:off x="5938695" y="3176919"/>
                <a:ext cx="685761" cy="404739"/>
                <a:chOff x="5938695" y="3176919"/>
                <a:chExt cx="685761" cy="404739"/>
              </a:xfrm>
            </p:grpSpPr>
            <p:sp>
              <p:nvSpPr>
                <p:cNvPr id="4537" name="Google Shape;4537;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9" name="Google Shape;4539;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8"/>
            <p:cNvGrpSpPr/>
            <p:nvPr/>
          </p:nvGrpSpPr>
          <p:grpSpPr>
            <a:xfrm>
              <a:off x="5305233" y="3176835"/>
              <a:ext cx="685971" cy="404655"/>
              <a:chOff x="5305233" y="3176835"/>
              <a:chExt cx="685971" cy="404655"/>
            </a:xfrm>
          </p:grpSpPr>
          <p:grpSp>
            <p:nvGrpSpPr>
              <p:cNvPr id="4541" name="Google Shape;4541;p68"/>
              <p:cNvGrpSpPr/>
              <p:nvPr/>
            </p:nvGrpSpPr>
            <p:grpSpPr>
              <a:xfrm>
                <a:off x="5305233" y="3176835"/>
                <a:ext cx="685971" cy="404655"/>
                <a:chOff x="5305233" y="3176835"/>
                <a:chExt cx="685971" cy="404655"/>
              </a:xfrm>
            </p:grpSpPr>
            <p:sp>
              <p:nvSpPr>
                <p:cNvPr id="4542" name="Google Shape;4542;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4" name="Google Shape;4544;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5" name="Google Shape;4545;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6" name="Google Shape;4546;p68"/>
            <p:cNvGrpSpPr/>
            <p:nvPr/>
          </p:nvGrpSpPr>
          <p:grpSpPr>
            <a:xfrm>
              <a:off x="5657361" y="2824811"/>
              <a:ext cx="1078361" cy="404655"/>
              <a:chOff x="5657361" y="2824811"/>
              <a:chExt cx="1078361" cy="404655"/>
            </a:xfrm>
          </p:grpSpPr>
          <p:grpSp>
            <p:nvGrpSpPr>
              <p:cNvPr id="4547" name="Google Shape;4547;p68"/>
              <p:cNvGrpSpPr/>
              <p:nvPr/>
            </p:nvGrpSpPr>
            <p:grpSpPr>
              <a:xfrm>
                <a:off x="5657361" y="2824811"/>
                <a:ext cx="1078361" cy="404655"/>
                <a:chOff x="5657361" y="2824811"/>
                <a:chExt cx="1078361" cy="404655"/>
              </a:xfrm>
            </p:grpSpPr>
            <p:grpSp>
              <p:nvGrpSpPr>
                <p:cNvPr id="4548" name="Google Shape;4548;p68"/>
                <p:cNvGrpSpPr/>
                <p:nvPr/>
              </p:nvGrpSpPr>
              <p:grpSpPr>
                <a:xfrm>
                  <a:off x="5938485" y="2824811"/>
                  <a:ext cx="797237" cy="404655"/>
                  <a:chOff x="5938485" y="2824811"/>
                  <a:chExt cx="797237" cy="404655"/>
                </a:xfrm>
              </p:grpSpPr>
              <p:sp>
                <p:nvSpPr>
                  <p:cNvPr id="4549" name="Google Shape;4549;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1" name="Google Shape;4551;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2" name="Google Shape;4552;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3" name="Google Shape;4553;p68"/>
            <p:cNvGrpSpPr/>
            <p:nvPr/>
          </p:nvGrpSpPr>
          <p:grpSpPr>
            <a:xfrm>
              <a:off x="5190863" y="3528942"/>
              <a:ext cx="1078026" cy="404739"/>
              <a:chOff x="5190863" y="3528942"/>
              <a:chExt cx="1078026" cy="404739"/>
            </a:xfrm>
          </p:grpSpPr>
          <p:sp>
            <p:nvSpPr>
              <p:cNvPr id="4554" name="Google Shape;4554;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5" name="Google Shape;4555;p68"/>
              <p:cNvGrpSpPr/>
              <p:nvPr/>
            </p:nvGrpSpPr>
            <p:grpSpPr>
              <a:xfrm>
                <a:off x="5190863" y="3528942"/>
                <a:ext cx="1078026" cy="404739"/>
                <a:chOff x="5190863" y="3528942"/>
                <a:chExt cx="1078026" cy="404739"/>
              </a:xfrm>
            </p:grpSpPr>
            <p:sp>
              <p:nvSpPr>
                <p:cNvPr id="4556" name="Google Shape;4556;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58" name="Google Shape;4558;p68"/>
          <p:cNvGrpSpPr/>
          <p:nvPr/>
        </p:nvGrpSpPr>
        <p:grpSpPr>
          <a:xfrm>
            <a:off x="728162" y="1474292"/>
            <a:ext cx="1086719" cy="879487"/>
            <a:chOff x="803162" y="1474292"/>
            <a:chExt cx="1086719" cy="879487"/>
          </a:xfrm>
        </p:grpSpPr>
        <p:grpSp>
          <p:nvGrpSpPr>
            <p:cNvPr id="4559" name="Google Shape;4559;p68"/>
            <p:cNvGrpSpPr/>
            <p:nvPr/>
          </p:nvGrpSpPr>
          <p:grpSpPr>
            <a:xfrm>
              <a:off x="803162" y="1625948"/>
              <a:ext cx="445856" cy="576579"/>
              <a:chOff x="803162" y="1625948"/>
              <a:chExt cx="445856" cy="576579"/>
            </a:xfrm>
          </p:grpSpPr>
          <p:sp>
            <p:nvSpPr>
              <p:cNvPr id="4560" name="Google Shape;4560;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1" name="Google Shape;4561;p68"/>
              <p:cNvGrpSpPr/>
              <p:nvPr/>
            </p:nvGrpSpPr>
            <p:grpSpPr>
              <a:xfrm>
                <a:off x="1056023" y="1625948"/>
                <a:ext cx="192995" cy="576579"/>
                <a:chOff x="1056023" y="1625948"/>
                <a:chExt cx="192995" cy="576579"/>
              </a:xfrm>
            </p:grpSpPr>
            <p:sp>
              <p:nvSpPr>
                <p:cNvPr id="4562" name="Google Shape;4562;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7" name="Google Shape;4567;p68"/>
            <p:cNvGrpSpPr/>
            <p:nvPr/>
          </p:nvGrpSpPr>
          <p:grpSpPr>
            <a:xfrm>
              <a:off x="1371406" y="1474292"/>
              <a:ext cx="518475" cy="879487"/>
              <a:chOff x="1398231" y="1474292"/>
              <a:chExt cx="518475" cy="879487"/>
            </a:xfrm>
          </p:grpSpPr>
          <p:grpSp>
            <p:nvGrpSpPr>
              <p:cNvPr id="4568" name="Google Shape;4568;p68"/>
              <p:cNvGrpSpPr/>
              <p:nvPr/>
            </p:nvGrpSpPr>
            <p:grpSpPr>
              <a:xfrm>
                <a:off x="1398231" y="1474292"/>
                <a:ext cx="518475" cy="341643"/>
                <a:chOff x="1398231" y="1474292"/>
                <a:chExt cx="518475" cy="341643"/>
              </a:xfrm>
            </p:grpSpPr>
            <p:sp>
              <p:nvSpPr>
                <p:cNvPr id="4569" name="Google Shape;4569;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0" name="Google Shape;4570;p68"/>
                <p:cNvGrpSpPr/>
                <p:nvPr/>
              </p:nvGrpSpPr>
              <p:grpSpPr>
                <a:xfrm>
                  <a:off x="1616453" y="1474292"/>
                  <a:ext cx="300253" cy="341643"/>
                  <a:chOff x="1616453" y="1475379"/>
                  <a:chExt cx="300253" cy="341643"/>
                </a:xfrm>
              </p:grpSpPr>
              <p:sp>
                <p:nvSpPr>
                  <p:cNvPr id="4571" name="Google Shape;4571;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8" name="Google Shape;4578;p68"/>
                  <p:cNvGrpSpPr/>
                  <p:nvPr/>
                </p:nvGrpSpPr>
                <p:grpSpPr>
                  <a:xfrm>
                    <a:off x="1839639" y="1475379"/>
                    <a:ext cx="77067" cy="341643"/>
                    <a:chOff x="1839639" y="1475379"/>
                    <a:chExt cx="77067" cy="341643"/>
                  </a:xfrm>
                </p:grpSpPr>
                <p:sp>
                  <p:nvSpPr>
                    <p:cNvPr id="4579" name="Google Shape;4579;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81" name="Google Shape;4581;p68"/>
              <p:cNvGrpSpPr/>
              <p:nvPr/>
            </p:nvGrpSpPr>
            <p:grpSpPr>
              <a:xfrm>
                <a:off x="1398451" y="2012951"/>
                <a:ext cx="518255" cy="340828"/>
                <a:chOff x="1398451" y="2012951"/>
                <a:chExt cx="518255" cy="340828"/>
              </a:xfrm>
            </p:grpSpPr>
            <p:sp>
              <p:nvSpPr>
                <p:cNvPr id="4582" name="Google Shape;4582;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3" name="Google Shape;4583;p68"/>
                <p:cNvGrpSpPr/>
                <p:nvPr/>
              </p:nvGrpSpPr>
              <p:grpSpPr>
                <a:xfrm>
                  <a:off x="1616453" y="2012951"/>
                  <a:ext cx="300253" cy="340828"/>
                  <a:chOff x="1616453" y="2013538"/>
                  <a:chExt cx="300253" cy="340828"/>
                </a:xfrm>
              </p:grpSpPr>
              <p:sp>
                <p:nvSpPr>
                  <p:cNvPr id="4584" name="Google Shape;4584;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1" name="Google Shape;4591;p68"/>
                  <p:cNvGrpSpPr/>
                  <p:nvPr/>
                </p:nvGrpSpPr>
                <p:grpSpPr>
                  <a:xfrm>
                    <a:off x="1839639" y="2013538"/>
                    <a:ext cx="77067" cy="340828"/>
                    <a:chOff x="1839639" y="2013538"/>
                    <a:chExt cx="77067" cy="340828"/>
                  </a:xfrm>
                </p:grpSpPr>
                <p:sp>
                  <p:nvSpPr>
                    <p:cNvPr id="4592" name="Google Shape;4592;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594" name="Google Shape;4594;p68"/>
          <p:cNvGrpSpPr/>
          <p:nvPr/>
        </p:nvGrpSpPr>
        <p:grpSpPr>
          <a:xfrm>
            <a:off x="724986" y="3605478"/>
            <a:ext cx="1368681" cy="682918"/>
            <a:chOff x="724986" y="3605478"/>
            <a:chExt cx="1368681" cy="682918"/>
          </a:xfrm>
        </p:grpSpPr>
        <p:grpSp>
          <p:nvGrpSpPr>
            <p:cNvPr id="4595" name="Google Shape;4595;p68"/>
            <p:cNvGrpSpPr/>
            <p:nvPr/>
          </p:nvGrpSpPr>
          <p:grpSpPr>
            <a:xfrm>
              <a:off x="1289102" y="3823629"/>
              <a:ext cx="240442" cy="250435"/>
              <a:chOff x="-165066" y="3843615"/>
              <a:chExt cx="221259" cy="230455"/>
            </a:xfrm>
          </p:grpSpPr>
          <p:sp>
            <p:nvSpPr>
              <p:cNvPr id="4596" name="Google Shape;4596;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68"/>
            <p:cNvGrpSpPr/>
            <p:nvPr/>
          </p:nvGrpSpPr>
          <p:grpSpPr>
            <a:xfrm>
              <a:off x="724986" y="3605478"/>
              <a:ext cx="1368681" cy="682918"/>
              <a:chOff x="724986" y="3605478"/>
              <a:chExt cx="1368681" cy="682918"/>
            </a:xfrm>
          </p:grpSpPr>
          <p:grpSp>
            <p:nvGrpSpPr>
              <p:cNvPr id="4617" name="Google Shape;4617;p68"/>
              <p:cNvGrpSpPr/>
              <p:nvPr/>
            </p:nvGrpSpPr>
            <p:grpSpPr>
              <a:xfrm>
                <a:off x="1498221" y="4047614"/>
                <a:ext cx="529172" cy="240783"/>
                <a:chOff x="1498221" y="4047614"/>
                <a:chExt cx="529172" cy="240783"/>
              </a:xfrm>
            </p:grpSpPr>
            <p:grpSp>
              <p:nvGrpSpPr>
                <p:cNvPr id="4618" name="Google Shape;4618;p68"/>
                <p:cNvGrpSpPr/>
                <p:nvPr/>
              </p:nvGrpSpPr>
              <p:grpSpPr>
                <a:xfrm>
                  <a:off x="1826655" y="4224370"/>
                  <a:ext cx="200738" cy="25631"/>
                  <a:chOff x="1826655" y="4224370"/>
                  <a:chExt cx="200738" cy="25631"/>
                </a:xfrm>
              </p:grpSpPr>
              <p:sp>
                <p:nvSpPr>
                  <p:cNvPr id="4619" name="Google Shape;4619;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68"/>
                <p:cNvGrpSpPr/>
                <p:nvPr/>
              </p:nvGrpSpPr>
              <p:grpSpPr>
                <a:xfrm>
                  <a:off x="1498221" y="4047614"/>
                  <a:ext cx="328444" cy="240783"/>
                  <a:chOff x="1498221" y="4047614"/>
                  <a:chExt cx="328444" cy="240783"/>
                </a:xfrm>
              </p:grpSpPr>
              <p:sp>
                <p:nvSpPr>
                  <p:cNvPr id="4622" name="Google Shape;4622;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3" name="Google Shape;4623;p68"/>
                  <p:cNvGrpSpPr/>
                  <p:nvPr/>
                </p:nvGrpSpPr>
                <p:grpSpPr>
                  <a:xfrm>
                    <a:off x="1498221" y="4047614"/>
                    <a:ext cx="150566" cy="190416"/>
                    <a:chOff x="1498221" y="4047614"/>
                    <a:chExt cx="150566" cy="190416"/>
                  </a:xfrm>
                </p:grpSpPr>
                <p:sp>
                  <p:nvSpPr>
                    <p:cNvPr id="4624" name="Google Shape;4624;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26" name="Google Shape;4626;p68"/>
              <p:cNvGrpSpPr/>
              <p:nvPr/>
            </p:nvGrpSpPr>
            <p:grpSpPr>
              <a:xfrm>
                <a:off x="1560718" y="3800594"/>
                <a:ext cx="532948" cy="302090"/>
                <a:chOff x="1560718" y="3800594"/>
                <a:chExt cx="532948" cy="302090"/>
              </a:xfrm>
            </p:grpSpPr>
            <p:grpSp>
              <p:nvGrpSpPr>
                <p:cNvPr id="4627" name="Google Shape;4627;p68"/>
                <p:cNvGrpSpPr/>
                <p:nvPr/>
              </p:nvGrpSpPr>
              <p:grpSpPr>
                <a:xfrm>
                  <a:off x="1912179" y="3827344"/>
                  <a:ext cx="181487" cy="25631"/>
                  <a:chOff x="1912179" y="3827344"/>
                  <a:chExt cx="181487" cy="25631"/>
                </a:xfrm>
              </p:grpSpPr>
              <p:sp>
                <p:nvSpPr>
                  <p:cNvPr id="4628" name="Google Shape;4628;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68"/>
                <p:cNvGrpSpPr/>
                <p:nvPr/>
              </p:nvGrpSpPr>
              <p:grpSpPr>
                <a:xfrm>
                  <a:off x="1912179" y="4044505"/>
                  <a:ext cx="181487" cy="25622"/>
                  <a:chOff x="1912179" y="4044506"/>
                  <a:chExt cx="181487" cy="25622"/>
                </a:xfrm>
              </p:grpSpPr>
              <p:sp>
                <p:nvSpPr>
                  <p:cNvPr id="4631" name="Google Shape;4631;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8"/>
                <p:cNvGrpSpPr/>
                <p:nvPr/>
              </p:nvGrpSpPr>
              <p:grpSpPr>
                <a:xfrm>
                  <a:off x="1560718" y="3800594"/>
                  <a:ext cx="351472" cy="302090"/>
                  <a:chOff x="1560718" y="3800594"/>
                  <a:chExt cx="351472" cy="302090"/>
                </a:xfrm>
              </p:grpSpPr>
              <p:grpSp>
                <p:nvGrpSpPr>
                  <p:cNvPr id="4634" name="Google Shape;4634;p68"/>
                  <p:cNvGrpSpPr/>
                  <p:nvPr/>
                </p:nvGrpSpPr>
                <p:grpSpPr>
                  <a:xfrm>
                    <a:off x="1560718" y="3842857"/>
                    <a:ext cx="173586" cy="217131"/>
                    <a:chOff x="1560718" y="3842857"/>
                    <a:chExt cx="173586" cy="217131"/>
                  </a:xfrm>
                </p:grpSpPr>
                <p:sp>
                  <p:nvSpPr>
                    <p:cNvPr id="4635" name="Google Shape;4635;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8" name="Google Shape;4638;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40" name="Google Shape;4640;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1" name="Google Shape;4641;p68"/>
              <p:cNvGrpSpPr/>
              <p:nvPr/>
            </p:nvGrpSpPr>
            <p:grpSpPr>
              <a:xfrm>
                <a:off x="785350" y="3605478"/>
                <a:ext cx="535311" cy="249245"/>
                <a:chOff x="785350" y="3605478"/>
                <a:chExt cx="535311" cy="249245"/>
              </a:xfrm>
            </p:grpSpPr>
            <p:grpSp>
              <p:nvGrpSpPr>
                <p:cNvPr id="4642" name="Google Shape;4642;p68"/>
                <p:cNvGrpSpPr/>
                <p:nvPr/>
              </p:nvGrpSpPr>
              <p:grpSpPr>
                <a:xfrm>
                  <a:off x="785350" y="3605478"/>
                  <a:ext cx="376191" cy="102736"/>
                  <a:chOff x="785350" y="3605478"/>
                  <a:chExt cx="376191" cy="102736"/>
                </a:xfrm>
              </p:grpSpPr>
              <p:sp>
                <p:nvSpPr>
                  <p:cNvPr id="4643" name="Google Shape;4643;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6" name="Google Shape;4646;p68"/>
                <p:cNvGrpSpPr/>
                <p:nvPr/>
              </p:nvGrpSpPr>
              <p:grpSpPr>
                <a:xfrm>
                  <a:off x="1161530" y="3655851"/>
                  <a:ext cx="159131" cy="198872"/>
                  <a:chOff x="1161530" y="3655851"/>
                  <a:chExt cx="159131" cy="198872"/>
                </a:xfrm>
              </p:grpSpPr>
              <p:sp>
                <p:nvSpPr>
                  <p:cNvPr id="4647" name="Google Shape;4647;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9" name="Google Shape;4649;p68"/>
              <p:cNvGrpSpPr/>
              <p:nvPr/>
            </p:nvGrpSpPr>
            <p:grpSpPr>
              <a:xfrm>
                <a:off x="785350" y="4047614"/>
                <a:ext cx="535311" cy="240783"/>
                <a:chOff x="785350" y="4047614"/>
                <a:chExt cx="535311" cy="240783"/>
              </a:xfrm>
            </p:grpSpPr>
            <p:grpSp>
              <p:nvGrpSpPr>
                <p:cNvPr id="4650" name="Google Shape;4650;p68"/>
                <p:cNvGrpSpPr/>
                <p:nvPr/>
              </p:nvGrpSpPr>
              <p:grpSpPr>
                <a:xfrm>
                  <a:off x="1161636" y="4047614"/>
                  <a:ext cx="159025" cy="190415"/>
                  <a:chOff x="1161636" y="4047614"/>
                  <a:chExt cx="159025" cy="190415"/>
                </a:xfrm>
              </p:grpSpPr>
              <p:sp>
                <p:nvSpPr>
                  <p:cNvPr id="4651" name="Google Shape;4651;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68"/>
                <p:cNvGrpSpPr/>
                <p:nvPr/>
              </p:nvGrpSpPr>
              <p:grpSpPr>
                <a:xfrm>
                  <a:off x="785350" y="4185661"/>
                  <a:ext cx="376191" cy="102736"/>
                  <a:chOff x="785350" y="4185661"/>
                  <a:chExt cx="376191" cy="102736"/>
                </a:xfrm>
              </p:grpSpPr>
              <p:sp>
                <p:nvSpPr>
                  <p:cNvPr id="4654" name="Google Shape;4654;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7" name="Google Shape;4657;p68"/>
              <p:cNvGrpSpPr/>
              <p:nvPr/>
            </p:nvGrpSpPr>
            <p:grpSpPr>
              <a:xfrm>
                <a:off x="1501054" y="3605478"/>
                <a:ext cx="526340" cy="249240"/>
                <a:chOff x="1501054" y="3605478"/>
                <a:chExt cx="526340" cy="249240"/>
              </a:xfrm>
            </p:grpSpPr>
            <p:grpSp>
              <p:nvGrpSpPr>
                <p:cNvPr id="4658" name="Google Shape;4658;p68"/>
                <p:cNvGrpSpPr/>
                <p:nvPr/>
              </p:nvGrpSpPr>
              <p:grpSpPr>
                <a:xfrm>
                  <a:off x="1834208" y="3643867"/>
                  <a:ext cx="193185" cy="25622"/>
                  <a:chOff x="1834208" y="3643867"/>
                  <a:chExt cx="193185" cy="25622"/>
                </a:xfrm>
              </p:grpSpPr>
              <p:sp>
                <p:nvSpPr>
                  <p:cNvPr id="4659" name="Google Shape;4659;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68"/>
                <p:cNvGrpSpPr/>
                <p:nvPr/>
              </p:nvGrpSpPr>
              <p:grpSpPr>
                <a:xfrm>
                  <a:off x="1501054" y="3605478"/>
                  <a:ext cx="333165" cy="249240"/>
                  <a:chOff x="1501054" y="3605478"/>
                  <a:chExt cx="333165" cy="249240"/>
                </a:xfrm>
              </p:grpSpPr>
              <p:sp>
                <p:nvSpPr>
                  <p:cNvPr id="4662" name="Google Shape;4662;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3" name="Google Shape;4663;p68"/>
                  <p:cNvGrpSpPr/>
                  <p:nvPr/>
                </p:nvGrpSpPr>
                <p:grpSpPr>
                  <a:xfrm>
                    <a:off x="1501054" y="3655851"/>
                    <a:ext cx="155286" cy="198867"/>
                    <a:chOff x="1501054" y="3655851"/>
                    <a:chExt cx="155286" cy="198867"/>
                  </a:xfrm>
                </p:grpSpPr>
                <p:sp>
                  <p:nvSpPr>
                    <p:cNvPr id="4664" name="Google Shape;4664;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66" name="Google Shape;4666;p68"/>
              <p:cNvGrpSpPr/>
              <p:nvPr/>
            </p:nvGrpSpPr>
            <p:grpSpPr>
              <a:xfrm>
                <a:off x="724986" y="3800594"/>
                <a:ext cx="532950" cy="302090"/>
                <a:chOff x="724986" y="3800594"/>
                <a:chExt cx="532950" cy="302090"/>
              </a:xfrm>
            </p:grpSpPr>
            <p:grpSp>
              <p:nvGrpSpPr>
                <p:cNvPr id="4667" name="Google Shape;4667;p68"/>
                <p:cNvGrpSpPr/>
                <p:nvPr/>
              </p:nvGrpSpPr>
              <p:grpSpPr>
                <a:xfrm>
                  <a:off x="724986" y="4044367"/>
                  <a:ext cx="181314" cy="25626"/>
                  <a:chOff x="724986" y="4044367"/>
                  <a:chExt cx="181314" cy="25626"/>
                </a:xfrm>
              </p:grpSpPr>
              <p:sp>
                <p:nvSpPr>
                  <p:cNvPr id="4668" name="Google Shape;4668;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8"/>
                <p:cNvGrpSpPr/>
                <p:nvPr/>
              </p:nvGrpSpPr>
              <p:grpSpPr>
                <a:xfrm>
                  <a:off x="906290" y="3800594"/>
                  <a:ext cx="351646" cy="302090"/>
                  <a:chOff x="906290" y="3800594"/>
                  <a:chExt cx="351646" cy="302090"/>
                </a:xfrm>
              </p:grpSpPr>
              <p:grpSp>
                <p:nvGrpSpPr>
                  <p:cNvPr id="4671" name="Google Shape;4671;p68"/>
                  <p:cNvGrpSpPr/>
                  <p:nvPr/>
                </p:nvGrpSpPr>
                <p:grpSpPr>
                  <a:xfrm>
                    <a:off x="1084172" y="3842857"/>
                    <a:ext cx="173764" cy="217131"/>
                    <a:chOff x="1084172" y="3842857"/>
                    <a:chExt cx="173764" cy="217131"/>
                  </a:xfrm>
                </p:grpSpPr>
                <p:grpSp>
                  <p:nvGrpSpPr>
                    <p:cNvPr id="4672" name="Google Shape;4672;p68"/>
                    <p:cNvGrpSpPr/>
                    <p:nvPr/>
                  </p:nvGrpSpPr>
                  <p:grpSpPr>
                    <a:xfrm>
                      <a:off x="1156862" y="3936509"/>
                      <a:ext cx="101073" cy="25622"/>
                      <a:chOff x="1156862" y="3936509"/>
                      <a:chExt cx="101073" cy="25622"/>
                    </a:xfrm>
                  </p:grpSpPr>
                  <p:sp>
                    <p:nvSpPr>
                      <p:cNvPr id="4673" name="Google Shape;4673;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5" name="Google Shape;4675;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6" name="Google Shape;4676;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68"/>
                <p:cNvGrpSpPr/>
                <p:nvPr/>
              </p:nvGrpSpPr>
              <p:grpSpPr>
                <a:xfrm>
                  <a:off x="724986" y="3830189"/>
                  <a:ext cx="189533" cy="25626"/>
                  <a:chOff x="724986" y="3830189"/>
                  <a:chExt cx="189533" cy="25626"/>
                </a:xfrm>
              </p:grpSpPr>
              <p:sp>
                <p:nvSpPr>
                  <p:cNvPr id="4679" name="Google Shape;4679;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681" name="Google Shape;4681;p68"/>
          <p:cNvGrpSpPr/>
          <p:nvPr/>
        </p:nvGrpSpPr>
        <p:grpSpPr>
          <a:xfrm>
            <a:off x="2253298" y="2455640"/>
            <a:ext cx="948701" cy="935378"/>
            <a:chOff x="2253298" y="2428317"/>
            <a:chExt cx="948701" cy="935378"/>
          </a:xfrm>
        </p:grpSpPr>
        <p:sp>
          <p:nvSpPr>
            <p:cNvPr id="4682" name="Google Shape;4682;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48"/>
          <p:cNvSpPr txBox="1">
            <a:spLocks noGrp="1"/>
          </p:cNvSpPr>
          <p:nvPr>
            <p:ph type="title"/>
          </p:nvPr>
        </p:nvSpPr>
        <p:spPr>
          <a:xfrm>
            <a:off x="1543350" y="363275"/>
            <a:ext cx="605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Kylie</a:t>
            </a:r>
            <a:endParaRPr/>
          </a:p>
        </p:txBody>
      </p:sp>
      <p:sp>
        <p:nvSpPr>
          <p:cNvPr id="771" name="Google Shape;771;p48"/>
          <p:cNvSpPr txBox="1">
            <a:spLocks noGrp="1"/>
          </p:cNvSpPr>
          <p:nvPr>
            <p:ph type="subTitle" idx="3"/>
          </p:nvPr>
        </p:nvSpPr>
        <p:spPr>
          <a:xfrm>
            <a:off x="756494" y="1120494"/>
            <a:ext cx="2486100" cy="357000"/>
          </a:xfrm>
          <a:prstGeom prst="rect">
            <a:avLst/>
          </a:prstGeom>
        </p:spPr>
        <p:txBody>
          <a:bodyPr spcFirstLastPara="1" wrap="square" lIns="91425" tIns="91425" rIns="91425" bIns="91425" anchor="ctr" anchorCtr="0">
            <a:noAutofit/>
          </a:bodyPr>
          <a:lstStyle/>
          <a:p>
            <a:pPr marL="0" indent="0"/>
            <a:r>
              <a:rPr lang="en"/>
              <a:t>Frontend </a:t>
            </a:r>
            <a:endParaRPr/>
          </a:p>
        </p:txBody>
      </p:sp>
      <p:sp>
        <p:nvSpPr>
          <p:cNvPr id="772" name="Google Shape;772;p48"/>
          <p:cNvSpPr txBox="1">
            <a:spLocks noGrp="1"/>
          </p:cNvSpPr>
          <p:nvPr>
            <p:ph type="subTitle" idx="4"/>
          </p:nvPr>
        </p:nvSpPr>
        <p:spPr>
          <a:xfrm>
            <a:off x="1164415" y="1564177"/>
            <a:ext cx="6499639" cy="306489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en"/>
              <a:t>PLAN</a:t>
            </a:r>
          </a:p>
          <a:p>
            <a:pPr marL="285750" indent="-285750" algn="l">
              <a:buFont typeface="Arial"/>
              <a:buChar char="•"/>
            </a:pPr>
            <a:r>
              <a:rPr lang="en"/>
              <a:t>Learn React through the project</a:t>
            </a:r>
          </a:p>
          <a:p>
            <a:pPr marL="285750" indent="-285750" algn="l">
              <a:buFont typeface="Arial"/>
              <a:buChar char="•"/>
            </a:pPr>
            <a:r>
              <a:rPr lang="en"/>
              <a:t>Be able to balance out project, classes, and work for all team members</a:t>
            </a:r>
          </a:p>
          <a:p>
            <a:pPr marL="285750" indent="-285750" algn="l">
              <a:buFont typeface="Arial"/>
              <a:buChar char="•"/>
            </a:pPr>
            <a:endParaRPr lang="en"/>
          </a:p>
          <a:p>
            <a:pPr marL="0" indent="0" algn="l"/>
            <a:r>
              <a:rPr lang="en"/>
              <a:t>What has been done</a:t>
            </a:r>
          </a:p>
          <a:p>
            <a:pPr marL="285750" indent="-285750" algn="l">
              <a:buFont typeface="Arial"/>
              <a:buChar char="•"/>
            </a:pPr>
            <a:r>
              <a:rPr lang="en"/>
              <a:t>React environment has been set up</a:t>
            </a:r>
          </a:p>
          <a:p>
            <a:pPr marL="285750" indent="-285750" algn="l">
              <a:buFont typeface="Arial"/>
              <a:buChar char="•"/>
            </a:pPr>
            <a:r>
              <a:rPr lang="en"/>
              <a:t>UX/UI has been created</a:t>
            </a:r>
          </a:p>
          <a:p>
            <a:pPr marL="0" indent="0" algn="l"/>
            <a:endParaRPr lang="en"/>
          </a:p>
          <a:p>
            <a:pPr marL="0" indent="0" algn="l">
              <a:buFont typeface="Arial"/>
            </a:pPr>
            <a:r>
              <a:rPr lang="en"/>
              <a:t>What will be done</a:t>
            </a:r>
          </a:p>
          <a:p>
            <a:pPr marL="285750" indent="-285750" algn="l">
              <a:buFont typeface="Arial"/>
              <a:buChar char="•"/>
            </a:pPr>
            <a:r>
              <a:rPr lang="en"/>
              <a:t>Develop the frontend through JavaScript</a:t>
            </a:r>
          </a:p>
          <a:p>
            <a:pPr marL="285750" indent="-285750" algn="l">
              <a:buFont typeface="Arial"/>
              <a:buChar char="•"/>
            </a:pPr>
            <a:r>
              <a:rPr lang="en"/>
              <a:t>Create media (logo, color palette)</a:t>
            </a:r>
          </a:p>
          <a:p>
            <a:pPr marL="0" indent="0" algn="l"/>
            <a:endParaRPr lang="en"/>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18"/>
        <p:cNvGrpSpPr/>
        <p:nvPr/>
      </p:nvGrpSpPr>
      <p:grpSpPr>
        <a:xfrm>
          <a:off x="0" y="0"/>
          <a:ext cx="0" cy="0"/>
          <a:chOff x="0" y="0"/>
          <a:chExt cx="0" cy="0"/>
        </a:xfrm>
      </p:grpSpPr>
      <p:grpSp>
        <p:nvGrpSpPr>
          <p:cNvPr id="4719" name="Google Shape;4719;p69"/>
          <p:cNvGrpSpPr/>
          <p:nvPr/>
        </p:nvGrpSpPr>
        <p:grpSpPr>
          <a:xfrm>
            <a:off x="3353582" y="1145627"/>
            <a:ext cx="2363393" cy="1017867"/>
            <a:chOff x="3292400" y="1219146"/>
            <a:chExt cx="2615240" cy="1110239"/>
          </a:xfrm>
        </p:grpSpPr>
        <p:sp>
          <p:nvSpPr>
            <p:cNvPr id="4720" name="Google Shape;4720;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721" name="Google Shape;4721;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22" name="Google Shape;4722;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723" name="Google Shape;4723;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724" name="Google Shape;4724;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725" name="Google Shape;4725;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726" name="Google Shape;4726;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727" name="Google Shape;4727;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728" name="Google Shape;4728;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729" name="Google Shape;4729;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730" name="Google Shape;4730;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731" name="Google Shape;4731;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732" name="Google Shape;4732;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733" name="Google Shape;4733;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734" name="Google Shape;4734;p69"/>
            <p:cNvGrpSpPr/>
            <p:nvPr/>
          </p:nvGrpSpPr>
          <p:grpSpPr>
            <a:xfrm>
              <a:off x="3748438" y="1378608"/>
              <a:ext cx="2159202" cy="903971"/>
              <a:chOff x="1683525" y="2179850"/>
              <a:chExt cx="4519050" cy="2134525"/>
            </a:xfrm>
          </p:grpSpPr>
          <p:sp>
            <p:nvSpPr>
              <p:cNvPr id="4735" name="Google Shape;4735;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36" name="Google Shape;4736;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37" name="Google Shape;4737;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38" name="Google Shape;4738;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39" name="Google Shape;4739;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40" name="Google Shape;4740;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41" name="Google Shape;4741;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42" name="Google Shape;4742;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43" name="Google Shape;4743;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44" name="Google Shape;4744;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45" name="Google Shape;4745;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746" name="Google Shape;4746;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747" name="Google Shape;4747;p69"/>
          <p:cNvGraphicFramePr/>
          <p:nvPr/>
        </p:nvGraphicFramePr>
        <p:xfrm>
          <a:off x="5949675" y="2323100"/>
          <a:ext cx="2491300" cy="868600"/>
        </p:xfrm>
        <a:graphic>
          <a:graphicData uri="http://schemas.openxmlformats.org/drawingml/2006/table">
            <a:tbl>
              <a:tblPr>
                <a:noFill/>
                <a:tableStyleId>{7BE0325F-7B3A-4596-82BF-B354B08E7F58}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748" name="Google Shape;4748;p69"/>
          <p:cNvGrpSpPr/>
          <p:nvPr/>
        </p:nvGrpSpPr>
        <p:grpSpPr>
          <a:xfrm>
            <a:off x="5926924" y="3381697"/>
            <a:ext cx="2519825" cy="1001454"/>
            <a:chOff x="1906114" y="789980"/>
            <a:chExt cx="1487676" cy="606868"/>
          </a:xfrm>
        </p:grpSpPr>
        <p:cxnSp>
          <p:nvCxnSpPr>
            <p:cNvPr id="4749" name="Google Shape;4749;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750" name="Google Shape;4750;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751" name="Google Shape;4751;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752" name="Google Shape;4752;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753" name="Google Shape;4753;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754" name="Google Shape;4754;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755" name="Google Shape;4755;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756" name="Google Shape;4756;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763" name="Google Shape;4763;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764" name="Google Shape;4764;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765" name="Google Shape;4765;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9"/>
          <p:cNvGrpSpPr/>
          <p:nvPr/>
        </p:nvGrpSpPr>
        <p:grpSpPr>
          <a:xfrm>
            <a:off x="726399" y="1190655"/>
            <a:ext cx="2394370" cy="976502"/>
            <a:chOff x="749309" y="1112739"/>
            <a:chExt cx="2371603" cy="976502"/>
          </a:xfrm>
        </p:grpSpPr>
        <p:sp>
          <p:nvSpPr>
            <p:cNvPr id="4767" name="Google Shape;4767;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799" name="Google Shape;4799;p69"/>
          <p:cNvGraphicFramePr/>
          <p:nvPr/>
        </p:nvGraphicFramePr>
        <p:xfrm>
          <a:off x="5949700" y="1188950"/>
          <a:ext cx="2491300" cy="976425"/>
        </p:xfrm>
        <a:graphic>
          <a:graphicData uri="http://schemas.openxmlformats.org/drawingml/2006/table">
            <a:tbl>
              <a:tblPr>
                <a:noFill/>
                <a:tableStyleId>{7BE0325F-7B3A-4596-82BF-B354B08E7F58}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800" name="Google Shape;4800;p69"/>
          <p:cNvGraphicFramePr/>
          <p:nvPr/>
        </p:nvGraphicFramePr>
        <p:xfrm>
          <a:off x="3356413" y="2323100"/>
          <a:ext cx="2363400" cy="868575"/>
        </p:xfrm>
        <a:graphic>
          <a:graphicData uri="http://schemas.openxmlformats.org/drawingml/2006/table">
            <a:tbl>
              <a:tblPr>
                <a:noFill/>
                <a:tableStyleId>{7BE0325F-7B3A-4596-82BF-B354B08E7F58}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801" name="Google Shape;4801;p69"/>
          <p:cNvGrpSpPr/>
          <p:nvPr/>
        </p:nvGrpSpPr>
        <p:grpSpPr>
          <a:xfrm>
            <a:off x="4100342" y="2709743"/>
            <a:ext cx="1517436" cy="74460"/>
            <a:chOff x="3980086" y="2804397"/>
            <a:chExt cx="1227600" cy="66900"/>
          </a:xfrm>
        </p:grpSpPr>
        <p:sp>
          <p:nvSpPr>
            <p:cNvPr id="4802" name="Google Shape;4802;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69"/>
          <p:cNvGrpSpPr/>
          <p:nvPr/>
        </p:nvGrpSpPr>
        <p:grpSpPr>
          <a:xfrm>
            <a:off x="4725406" y="3002330"/>
            <a:ext cx="892956" cy="74460"/>
            <a:chOff x="3980086" y="2804397"/>
            <a:chExt cx="1227600" cy="66900"/>
          </a:xfrm>
        </p:grpSpPr>
        <p:sp>
          <p:nvSpPr>
            <p:cNvPr id="4805" name="Google Shape;4805;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69"/>
          <p:cNvGrpSpPr/>
          <p:nvPr/>
        </p:nvGrpSpPr>
        <p:grpSpPr>
          <a:xfrm>
            <a:off x="3358498" y="3361213"/>
            <a:ext cx="2363244" cy="1005943"/>
            <a:chOff x="3358415" y="3361302"/>
            <a:chExt cx="2363244" cy="1024695"/>
          </a:xfrm>
        </p:grpSpPr>
        <p:grpSp>
          <p:nvGrpSpPr>
            <p:cNvPr id="4808" name="Google Shape;4808;p69"/>
            <p:cNvGrpSpPr/>
            <p:nvPr/>
          </p:nvGrpSpPr>
          <p:grpSpPr>
            <a:xfrm>
              <a:off x="3358415" y="3361302"/>
              <a:ext cx="441300" cy="1024695"/>
              <a:chOff x="3358415" y="3361302"/>
              <a:chExt cx="441300" cy="1024695"/>
            </a:xfrm>
          </p:grpSpPr>
          <p:sp>
            <p:nvSpPr>
              <p:cNvPr id="4809" name="Google Shape;4809;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5" name="Google Shape;4815;p69"/>
            <p:cNvGrpSpPr/>
            <p:nvPr/>
          </p:nvGrpSpPr>
          <p:grpSpPr>
            <a:xfrm>
              <a:off x="3838901" y="3361302"/>
              <a:ext cx="441300" cy="1024695"/>
              <a:chOff x="3838901" y="3361302"/>
              <a:chExt cx="441300" cy="1024695"/>
            </a:xfrm>
          </p:grpSpPr>
          <p:sp>
            <p:nvSpPr>
              <p:cNvPr id="4816" name="Google Shape;4816;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2" name="Google Shape;4822;p69"/>
            <p:cNvGrpSpPr/>
            <p:nvPr/>
          </p:nvGrpSpPr>
          <p:grpSpPr>
            <a:xfrm>
              <a:off x="4319387" y="3361302"/>
              <a:ext cx="441300" cy="1024695"/>
              <a:chOff x="4319387" y="3361302"/>
              <a:chExt cx="441300" cy="1024695"/>
            </a:xfrm>
          </p:grpSpPr>
          <p:sp>
            <p:nvSpPr>
              <p:cNvPr id="4823" name="Google Shape;4823;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69"/>
            <p:cNvGrpSpPr/>
            <p:nvPr/>
          </p:nvGrpSpPr>
          <p:grpSpPr>
            <a:xfrm>
              <a:off x="4799873" y="3361302"/>
              <a:ext cx="441300" cy="1024695"/>
              <a:chOff x="4799873" y="3361302"/>
              <a:chExt cx="441300" cy="1024695"/>
            </a:xfrm>
          </p:grpSpPr>
          <p:sp>
            <p:nvSpPr>
              <p:cNvPr id="4830" name="Google Shape;4830;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69"/>
            <p:cNvGrpSpPr/>
            <p:nvPr/>
          </p:nvGrpSpPr>
          <p:grpSpPr>
            <a:xfrm>
              <a:off x="5280360" y="3361302"/>
              <a:ext cx="441300" cy="1024695"/>
              <a:chOff x="5280360" y="3361302"/>
              <a:chExt cx="441300" cy="1024695"/>
            </a:xfrm>
          </p:grpSpPr>
          <p:sp>
            <p:nvSpPr>
              <p:cNvPr id="4837" name="Google Shape;4837;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843" name="Google Shape;4843;p69"/>
          <p:cNvGraphicFramePr/>
          <p:nvPr/>
        </p:nvGraphicFramePr>
        <p:xfrm>
          <a:off x="724925" y="2323100"/>
          <a:ext cx="2403600" cy="881400"/>
        </p:xfrm>
        <a:graphic>
          <a:graphicData uri="http://schemas.openxmlformats.org/drawingml/2006/table">
            <a:tbl>
              <a:tblPr>
                <a:noFill/>
                <a:tableStyleId>{7BE0325F-7B3A-4596-82BF-B354B08E7F58}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844" name="Google Shape;4844;p69"/>
          <p:cNvGrpSpPr/>
          <p:nvPr/>
        </p:nvGrpSpPr>
        <p:grpSpPr>
          <a:xfrm>
            <a:off x="726450" y="3372825"/>
            <a:ext cx="2403614" cy="1005900"/>
            <a:chOff x="726450" y="3372825"/>
            <a:chExt cx="2403614" cy="1005900"/>
          </a:xfrm>
        </p:grpSpPr>
        <p:grpSp>
          <p:nvGrpSpPr>
            <p:cNvPr id="4845" name="Google Shape;4845;p69"/>
            <p:cNvGrpSpPr/>
            <p:nvPr/>
          </p:nvGrpSpPr>
          <p:grpSpPr>
            <a:xfrm>
              <a:off x="726450" y="3696000"/>
              <a:ext cx="2403614" cy="500898"/>
              <a:chOff x="726450" y="3696000"/>
              <a:chExt cx="2403614" cy="500898"/>
            </a:xfrm>
          </p:grpSpPr>
          <p:sp>
            <p:nvSpPr>
              <p:cNvPr id="4846" name="Google Shape;4846;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47" name="Google Shape;4847;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848" name="Google Shape;4848;p69"/>
            <p:cNvGrpSpPr/>
            <p:nvPr/>
          </p:nvGrpSpPr>
          <p:grpSpPr>
            <a:xfrm>
              <a:off x="1348050" y="3372825"/>
              <a:ext cx="1720425" cy="1005900"/>
              <a:chOff x="1348050" y="3372825"/>
              <a:chExt cx="1720425" cy="1005900"/>
            </a:xfrm>
          </p:grpSpPr>
          <p:sp>
            <p:nvSpPr>
              <p:cNvPr id="4849" name="Google Shape;4849;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50" name="Google Shape;4850;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51" name="Google Shape;4851;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52" name="Google Shape;4852;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53" name="Google Shape;4853;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854" name="Google Shape;4854;p69"/>
            <p:cNvGrpSpPr/>
            <p:nvPr/>
          </p:nvGrpSpPr>
          <p:grpSpPr>
            <a:xfrm>
              <a:off x="1455707" y="3731058"/>
              <a:ext cx="1491150" cy="417657"/>
              <a:chOff x="1455707" y="3731058"/>
              <a:chExt cx="1491150" cy="417657"/>
            </a:xfrm>
          </p:grpSpPr>
          <p:grpSp>
            <p:nvGrpSpPr>
              <p:cNvPr id="4855" name="Google Shape;4855;p69"/>
              <p:cNvGrpSpPr/>
              <p:nvPr/>
            </p:nvGrpSpPr>
            <p:grpSpPr>
              <a:xfrm>
                <a:off x="1472938" y="3745828"/>
                <a:ext cx="72126" cy="53788"/>
                <a:chOff x="1472938" y="3745828"/>
                <a:chExt cx="72126" cy="53788"/>
              </a:xfrm>
            </p:grpSpPr>
            <p:sp>
              <p:nvSpPr>
                <p:cNvPr id="4856" name="Google Shape;4856;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69"/>
              <p:cNvGrpSpPr/>
              <p:nvPr/>
            </p:nvGrpSpPr>
            <p:grpSpPr>
              <a:xfrm>
                <a:off x="1819181" y="4089633"/>
                <a:ext cx="72126" cy="53788"/>
                <a:chOff x="1819181" y="4089633"/>
                <a:chExt cx="72126" cy="53788"/>
              </a:xfrm>
            </p:grpSpPr>
            <p:sp>
              <p:nvSpPr>
                <p:cNvPr id="4859" name="Google Shape;4859;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69"/>
              <p:cNvGrpSpPr/>
              <p:nvPr/>
            </p:nvGrpSpPr>
            <p:grpSpPr>
              <a:xfrm>
                <a:off x="1455707" y="4084171"/>
                <a:ext cx="64321" cy="64544"/>
                <a:chOff x="1455707" y="4084171"/>
                <a:chExt cx="64321" cy="64544"/>
              </a:xfrm>
            </p:grpSpPr>
            <p:sp>
              <p:nvSpPr>
                <p:cNvPr id="4862" name="Google Shape;4862;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69"/>
              <p:cNvGrpSpPr/>
              <p:nvPr/>
            </p:nvGrpSpPr>
            <p:grpSpPr>
              <a:xfrm>
                <a:off x="1818610" y="3731058"/>
                <a:ext cx="64321" cy="64544"/>
                <a:chOff x="1818610" y="3731058"/>
                <a:chExt cx="64321" cy="64544"/>
              </a:xfrm>
            </p:grpSpPr>
            <p:sp>
              <p:nvSpPr>
                <p:cNvPr id="4865" name="Google Shape;4865;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7" name="Google Shape;4867;p69"/>
              <p:cNvGrpSpPr/>
              <p:nvPr/>
            </p:nvGrpSpPr>
            <p:grpSpPr>
              <a:xfrm>
                <a:off x="2172491" y="4089633"/>
                <a:ext cx="72126" cy="53788"/>
                <a:chOff x="2172491" y="4089633"/>
                <a:chExt cx="72126" cy="53788"/>
              </a:xfrm>
            </p:grpSpPr>
            <p:sp>
              <p:nvSpPr>
                <p:cNvPr id="4868" name="Google Shape;4868;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69"/>
              <p:cNvGrpSpPr/>
              <p:nvPr/>
            </p:nvGrpSpPr>
            <p:grpSpPr>
              <a:xfrm>
                <a:off x="2171920" y="3731058"/>
                <a:ext cx="64321" cy="64544"/>
                <a:chOff x="2171920" y="3731058"/>
                <a:chExt cx="64321" cy="64544"/>
              </a:xfrm>
            </p:grpSpPr>
            <p:sp>
              <p:nvSpPr>
                <p:cNvPr id="4871" name="Google Shape;4871;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69"/>
              <p:cNvGrpSpPr/>
              <p:nvPr/>
            </p:nvGrpSpPr>
            <p:grpSpPr>
              <a:xfrm>
                <a:off x="2874730" y="3745828"/>
                <a:ext cx="72126" cy="53788"/>
                <a:chOff x="2874730" y="3745828"/>
                <a:chExt cx="72126" cy="53788"/>
              </a:xfrm>
            </p:grpSpPr>
            <p:sp>
              <p:nvSpPr>
                <p:cNvPr id="4874" name="Google Shape;4874;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69"/>
              <p:cNvGrpSpPr/>
              <p:nvPr/>
            </p:nvGrpSpPr>
            <p:grpSpPr>
              <a:xfrm>
                <a:off x="2878589" y="4081481"/>
                <a:ext cx="64321" cy="64544"/>
                <a:chOff x="2878589" y="4081481"/>
                <a:chExt cx="64321" cy="64544"/>
              </a:xfrm>
            </p:grpSpPr>
            <p:sp>
              <p:nvSpPr>
                <p:cNvPr id="4877" name="Google Shape;4877;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69"/>
              <p:cNvGrpSpPr/>
              <p:nvPr/>
            </p:nvGrpSpPr>
            <p:grpSpPr>
              <a:xfrm>
                <a:off x="2525796" y="4089633"/>
                <a:ext cx="72126" cy="53788"/>
                <a:chOff x="2525796" y="4089633"/>
                <a:chExt cx="72126" cy="53788"/>
              </a:xfrm>
            </p:grpSpPr>
            <p:sp>
              <p:nvSpPr>
                <p:cNvPr id="4880" name="Google Shape;4880;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2" name="Google Shape;4882;p69"/>
              <p:cNvGrpSpPr/>
              <p:nvPr/>
            </p:nvGrpSpPr>
            <p:grpSpPr>
              <a:xfrm>
                <a:off x="2525225" y="3731058"/>
                <a:ext cx="64321" cy="64544"/>
                <a:chOff x="2525225" y="3731058"/>
                <a:chExt cx="64321" cy="64544"/>
              </a:xfrm>
            </p:grpSpPr>
            <p:sp>
              <p:nvSpPr>
                <p:cNvPr id="4883" name="Google Shape;4883;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888"/>
        <p:cNvGrpSpPr/>
        <p:nvPr/>
      </p:nvGrpSpPr>
      <p:grpSpPr>
        <a:xfrm>
          <a:off x="0" y="0"/>
          <a:ext cx="0" cy="0"/>
          <a:chOff x="0" y="0"/>
          <a:chExt cx="0" cy="0"/>
        </a:xfrm>
      </p:grpSpPr>
      <p:grpSp>
        <p:nvGrpSpPr>
          <p:cNvPr id="4889" name="Google Shape;4889;p70"/>
          <p:cNvGrpSpPr/>
          <p:nvPr/>
        </p:nvGrpSpPr>
        <p:grpSpPr>
          <a:xfrm>
            <a:off x="732428" y="1171356"/>
            <a:ext cx="845921" cy="690752"/>
            <a:chOff x="732428" y="1198513"/>
            <a:chExt cx="845921" cy="690752"/>
          </a:xfrm>
        </p:grpSpPr>
        <p:grpSp>
          <p:nvGrpSpPr>
            <p:cNvPr id="4890" name="Google Shape;4890;p70"/>
            <p:cNvGrpSpPr/>
            <p:nvPr/>
          </p:nvGrpSpPr>
          <p:grpSpPr>
            <a:xfrm>
              <a:off x="823030" y="1198513"/>
              <a:ext cx="755319" cy="690752"/>
              <a:chOff x="823030" y="1198513"/>
              <a:chExt cx="755319" cy="690752"/>
            </a:xfrm>
          </p:grpSpPr>
          <p:sp>
            <p:nvSpPr>
              <p:cNvPr id="4891" name="Google Shape;4891;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3" name="Google Shape;4893;p70"/>
            <p:cNvGrpSpPr/>
            <p:nvPr/>
          </p:nvGrpSpPr>
          <p:grpSpPr>
            <a:xfrm>
              <a:off x="732428" y="1239937"/>
              <a:ext cx="739912" cy="607886"/>
              <a:chOff x="732428" y="1239937"/>
              <a:chExt cx="739912" cy="607886"/>
            </a:xfrm>
          </p:grpSpPr>
          <p:sp>
            <p:nvSpPr>
              <p:cNvPr id="4894" name="Google Shape;4894;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70"/>
            <p:cNvGrpSpPr/>
            <p:nvPr/>
          </p:nvGrpSpPr>
          <p:grpSpPr>
            <a:xfrm>
              <a:off x="732428" y="1277018"/>
              <a:ext cx="702832" cy="533758"/>
              <a:chOff x="732428" y="1277018"/>
              <a:chExt cx="702832" cy="533758"/>
            </a:xfrm>
          </p:grpSpPr>
          <p:sp>
            <p:nvSpPr>
              <p:cNvPr id="4897" name="Google Shape;4897;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9" name="Google Shape;4899;p70"/>
            <p:cNvGrpSpPr/>
            <p:nvPr/>
          </p:nvGrpSpPr>
          <p:grpSpPr>
            <a:xfrm>
              <a:off x="931170" y="1306653"/>
              <a:ext cx="647179" cy="474455"/>
              <a:chOff x="931170" y="1306653"/>
              <a:chExt cx="647179" cy="474455"/>
            </a:xfrm>
          </p:grpSpPr>
          <p:sp>
            <p:nvSpPr>
              <p:cNvPr id="4900" name="Google Shape;4900;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2" name="Google Shape;4902;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70"/>
          <p:cNvGrpSpPr/>
          <p:nvPr/>
        </p:nvGrpSpPr>
        <p:grpSpPr>
          <a:xfrm>
            <a:off x="3964037" y="1171363"/>
            <a:ext cx="634656" cy="699982"/>
            <a:chOff x="5985650" y="2860025"/>
            <a:chExt cx="1396075" cy="1539775"/>
          </a:xfrm>
        </p:grpSpPr>
        <p:sp>
          <p:nvSpPr>
            <p:cNvPr id="4904" name="Google Shape;4904;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 name="Google Shape;4936;p70"/>
          <p:cNvGrpSpPr/>
          <p:nvPr/>
        </p:nvGrpSpPr>
        <p:grpSpPr>
          <a:xfrm>
            <a:off x="4719687" y="1171356"/>
            <a:ext cx="725845" cy="699975"/>
            <a:chOff x="4249973" y="1201875"/>
            <a:chExt cx="1958568" cy="1888762"/>
          </a:xfrm>
        </p:grpSpPr>
        <p:sp>
          <p:nvSpPr>
            <p:cNvPr id="4937" name="Google Shape;4937;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8" name="Google Shape;4938;p70"/>
            <p:cNvGrpSpPr/>
            <p:nvPr/>
          </p:nvGrpSpPr>
          <p:grpSpPr>
            <a:xfrm>
              <a:off x="5853086" y="1789142"/>
              <a:ext cx="355454" cy="1048099"/>
              <a:chOff x="5576108" y="2016725"/>
              <a:chExt cx="565200" cy="1666560"/>
            </a:xfrm>
          </p:grpSpPr>
          <p:sp>
            <p:nvSpPr>
              <p:cNvPr id="4939" name="Google Shape;4939;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40" name="Google Shape;4940;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70"/>
            <p:cNvGrpSpPr/>
            <p:nvPr/>
          </p:nvGrpSpPr>
          <p:grpSpPr>
            <a:xfrm>
              <a:off x="4869455" y="2691676"/>
              <a:ext cx="1013897" cy="398961"/>
              <a:chOff x="4012057" y="3451825"/>
              <a:chExt cx="1612175" cy="634379"/>
            </a:xfrm>
          </p:grpSpPr>
          <p:sp>
            <p:nvSpPr>
              <p:cNvPr id="4942" name="Google Shape;4942;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43" name="Google Shape;4943;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70"/>
            <p:cNvGrpSpPr/>
            <p:nvPr/>
          </p:nvGrpSpPr>
          <p:grpSpPr>
            <a:xfrm>
              <a:off x="4276937" y="2155961"/>
              <a:ext cx="651965" cy="891358"/>
              <a:chOff x="3069908" y="2599997"/>
              <a:chExt cx="1036675" cy="1417328"/>
            </a:xfrm>
          </p:grpSpPr>
          <p:sp>
            <p:nvSpPr>
              <p:cNvPr id="4945" name="Google Shape;4945;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46" name="Google Shape;4946;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70"/>
            <p:cNvGrpSpPr/>
            <p:nvPr/>
          </p:nvGrpSpPr>
          <p:grpSpPr>
            <a:xfrm>
              <a:off x="5054918" y="1201875"/>
              <a:ext cx="999548" cy="602711"/>
              <a:chOff x="4306958" y="1082925"/>
              <a:chExt cx="1589359" cy="958358"/>
            </a:xfrm>
          </p:grpSpPr>
          <p:sp>
            <p:nvSpPr>
              <p:cNvPr id="4948" name="Google Shape;4948;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49" name="Google Shape;4949;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70"/>
            <p:cNvGrpSpPr/>
            <p:nvPr/>
          </p:nvGrpSpPr>
          <p:grpSpPr>
            <a:xfrm>
              <a:off x="4249973" y="1303451"/>
              <a:ext cx="799317" cy="841334"/>
              <a:chOff x="3027033" y="1244439"/>
              <a:chExt cx="1270977" cy="1337786"/>
            </a:xfrm>
          </p:grpSpPr>
          <p:sp>
            <p:nvSpPr>
              <p:cNvPr id="4951" name="Google Shape;4951;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52" name="Google Shape;4952;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3" name="Google Shape;4953;p70"/>
          <p:cNvGrpSpPr/>
          <p:nvPr/>
        </p:nvGrpSpPr>
        <p:grpSpPr>
          <a:xfrm>
            <a:off x="4072551" y="2058137"/>
            <a:ext cx="750769" cy="683784"/>
            <a:chOff x="4204684" y="2104422"/>
            <a:chExt cx="699822" cy="637382"/>
          </a:xfrm>
        </p:grpSpPr>
        <p:grpSp>
          <p:nvGrpSpPr>
            <p:cNvPr id="4954" name="Google Shape;4954;p70"/>
            <p:cNvGrpSpPr/>
            <p:nvPr/>
          </p:nvGrpSpPr>
          <p:grpSpPr>
            <a:xfrm>
              <a:off x="4204684" y="2430067"/>
              <a:ext cx="342957" cy="311738"/>
              <a:chOff x="4204684" y="2430067"/>
              <a:chExt cx="342957" cy="311738"/>
            </a:xfrm>
          </p:grpSpPr>
          <p:sp>
            <p:nvSpPr>
              <p:cNvPr id="4955" name="Google Shape;4955;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7" name="Google Shape;4957;p70"/>
            <p:cNvGrpSpPr/>
            <p:nvPr/>
          </p:nvGrpSpPr>
          <p:grpSpPr>
            <a:xfrm>
              <a:off x="4561586" y="2430067"/>
              <a:ext cx="342920" cy="311738"/>
              <a:chOff x="4561586" y="2430067"/>
              <a:chExt cx="342920" cy="311738"/>
            </a:xfrm>
          </p:grpSpPr>
          <p:sp>
            <p:nvSpPr>
              <p:cNvPr id="4958" name="Google Shape;4958;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70"/>
            <p:cNvGrpSpPr/>
            <p:nvPr/>
          </p:nvGrpSpPr>
          <p:grpSpPr>
            <a:xfrm>
              <a:off x="4561586" y="2104422"/>
              <a:ext cx="342920" cy="311738"/>
              <a:chOff x="4561586" y="2104422"/>
              <a:chExt cx="342920" cy="311738"/>
            </a:xfrm>
          </p:grpSpPr>
          <p:sp>
            <p:nvSpPr>
              <p:cNvPr id="4961" name="Google Shape;4961;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70"/>
            <p:cNvGrpSpPr/>
            <p:nvPr/>
          </p:nvGrpSpPr>
          <p:grpSpPr>
            <a:xfrm>
              <a:off x="4204684" y="2104422"/>
              <a:ext cx="342957" cy="311664"/>
              <a:chOff x="4204684" y="2104422"/>
              <a:chExt cx="342957" cy="311664"/>
            </a:xfrm>
          </p:grpSpPr>
          <p:sp>
            <p:nvSpPr>
              <p:cNvPr id="4964" name="Google Shape;4964;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6" name="Google Shape;4966;p70"/>
          <p:cNvGrpSpPr/>
          <p:nvPr/>
        </p:nvGrpSpPr>
        <p:grpSpPr>
          <a:xfrm>
            <a:off x="5536984" y="1171351"/>
            <a:ext cx="660591" cy="688867"/>
            <a:chOff x="5830645" y="1267368"/>
            <a:chExt cx="530340" cy="553040"/>
          </a:xfrm>
        </p:grpSpPr>
        <p:sp>
          <p:nvSpPr>
            <p:cNvPr id="4967" name="Google Shape;4967;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8" name="Google Shape;4968;p70"/>
            <p:cNvGrpSpPr/>
            <p:nvPr/>
          </p:nvGrpSpPr>
          <p:grpSpPr>
            <a:xfrm>
              <a:off x="5830645" y="1267368"/>
              <a:ext cx="259743" cy="269909"/>
              <a:chOff x="5830645" y="1267368"/>
              <a:chExt cx="259743" cy="269909"/>
            </a:xfrm>
          </p:grpSpPr>
          <p:sp>
            <p:nvSpPr>
              <p:cNvPr id="4969" name="Google Shape;4969;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70"/>
            <p:cNvGrpSpPr/>
            <p:nvPr/>
          </p:nvGrpSpPr>
          <p:grpSpPr>
            <a:xfrm>
              <a:off x="6101293" y="1267368"/>
              <a:ext cx="259692" cy="269909"/>
              <a:chOff x="6101293" y="1267368"/>
              <a:chExt cx="259692" cy="269909"/>
            </a:xfrm>
          </p:grpSpPr>
          <p:sp>
            <p:nvSpPr>
              <p:cNvPr id="4972" name="Google Shape;4972;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4" name="Google Shape;4974;p70"/>
            <p:cNvGrpSpPr/>
            <p:nvPr/>
          </p:nvGrpSpPr>
          <p:grpSpPr>
            <a:xfrm>
              <a:off x="5830645" y="1550500"/>
              <a:ext cx="259692" cy="269909"/>
              <a:chOff x="5830645" y="1550500"/>
              <a:chExt cx="259692" cy="269909"/>
            </a:xfrm>
          </p:grpSpPr>
          <p:sp>
            <p:nvSpPr>
              <p:cNvPr id="4975" name="Google Shape;4975;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0"/>
            <p:cNvGrpSpPr/>
            <p:nvPr/>
          </p:nvGrpSpPr>
          <p:grpSpPr>
            <a:xfrm>
              <a:off x="6101293" y="1550500"/>
              <a:ext cx="259692" cy="269909"/>
              <a:chOff x="6101293" y="1550500"/>
              <a:chExt cx="259692" cy="269909"/>
            </a:xfrm>
          </p:grpSpPr>
          <p:sp>
            <p:nvSpPr>
              <p:cNvPr id="4978" name="Google Shape;4978;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0" name="Google Shape;4980;p70"/>
          <p:cNvGrpSpPr/>
          <p:nvPr/>
        </p:nvGrpSpPr>
        <p:grpSpPr>
          <a:xfrm>
            <a:off x="739138" y="2061810"/>
            <a:ext cx="697154" cy="679574"/>
            <a:chOff x="2679875" y="2361475"/>
            <a:chExt cx="780425" cy="760575"/>
          </a:xfrm>
        </p:grpSpPr>
        <p:sp>
          <p:nvSpPr>
            <p:cNvPr id="4981" name="Google Shape;4981;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70"/>
          <p:cNvGrpSpPr/>
          <p:nvPr/>
        </p:nvGrpSpPr>
        <p:grpSpPr>
          <a:xfrm>
            <a:off x="3138297" y="1171402"/>
            <a:ext cx="735829" cy="684547"/>
            <a:chOff x="3351965" y="1148808"/>
            <a:chExt cx="750770" cy="698375"/>
          </a:xfrm>
        </p:grpSpPr>
        <p:grpSp>
          <p:nvGrpSpPr>
            <p:cNvPr id="4988" name="Google Shape;4988;p70"/>
            <p:cNvGrpSpPr/>
            <p:nvPr/>
          </p:nvGrpSpPr>
          <p:grpSpPr>
            <a:xfrm>
              <a:off x="3586796" y="1148808"/>
              <a:ext cx="294857" cy="286830"/>
              <a:chOff x="3750225" y="1774000"/>
              <a:chExt cx="149575" cy="145525"/>
            </a:xfrm>
          </p:grpSpPr>
          <p:sp>
            <p:nvSpPr>
              <p:cNvPr id="4989" name="Google Shape;4989;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70"/>
            <p:cNvGrpSpPr/>
            <p:nvPr/>
          </p:nvGrpSpPr>
          <p:grpSpPr>
            <a:xfrm>
              <a:off x="3779245" y="1375768"/>
              <a:ext cx="323490" cy="286978"/>
              <a:chOff x="3847850" y="1889150"/>
              <a:chExt cx="164100" cy="145600"/>
            </a:xfrm>
          </p:grpSpPr>
          <p:sp>
            <p:nvSpPr>
              <p:cNvPr id="4992" name="Google Shape;4992;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70"/>
            <p:cNvGrpSpPr/>
            <p:nvPr/>
          </p:nvGrpSpPr>
          <p:grpSpPr>
            <a:xfrm>
              <a:off x="3351965" y="1330435"/>
              <a:ext cx="295449" cy="285401"/>
              <a:chOff x="3631100" y="1866150"/>
              <a:chExt cx="149875" cy="144800"/>
            </a:xfrm>
          </p:grpSpPr>
          <p:sp>
            <p:nvSpPr>
              <p:cNvPr id="4995" name="Google Shape;4995;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7" name="Google Shape;4997;p70"/>
            <p:cNvGrpSpPr/>
            <p:nvPr/>
          </p:nvGrpSpPr>
          <p:grpSpPr>
            <a:xfrm>
              <a:off x="3548208" y="1560352"/>
              <a:ext cx="294808" cy="286830"/>
              <a:chOff x="3730650" y="1982800"/>
              <a:chExt cx="149550" cy="145525"/>
            </a:xfrm>
          </p:grpSpPr>
          <p:sp>
            <p:nvSpPr>
              <p:cNvPr id="4998" name="Google Shape;4998;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0" name="Google Shape;5000;p70"/>
          <p:cNvGrpSpPr/>
          <p:nvPr/>
        </p:nvGrpSpPr>
        <p:grpSpPr>
          <a:xfrm>
            <a:off x="7639949" y="1171356"/>
            <a:ext cx="804565" cy="677795"/>
            <a:chOff x="7636443" y="1204988"/>
            <a:chExt cx="804565" cy="677795"/>
          </a:xfrm>
        </p:grpSpPr>
        <p:grpSp>
          <p:nvGrpSpPr>
            <p:cNvPr id="5001" name="Google Shape;5001;p70"/>
            <p:cNvGrpSpPr/>
            <p:nvPr/>
          </p:nvGrpSpPr>
          <p:grpSpPr>
            <a:xfrm>
              <a:off x="7636443" y="1509705"/>
              <a:ext cx="804565" cy="373078"/>
              <a:chOff x="7636443" y="1509705"/>
              <a:chExt cx="804565" cy="373078"/>
            </a:xfrm>
          </p:grpSpPr>
          <p:sp>
            <p:nvSpPr>
              <p:cNvPr id="5002" name="Google Shape;5002;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70"/>
            <p:cNvGrpSpPr/>
            <p:nvPr/>
          </p:nvGrpSpPr>
          <p:grpSpPr>
            <a:xfrm>
              <a:off x="7636443" y="1408133"/>
              <a:ext cx="804565" cy="373078"/>
              <a:chOff x="7636443" y="1408133"/>
              <a:chExt cx="804565" cy="373078"/>
            </a:xfrm>
          </p:grpSpPr>
          <p:sp>
            <p:nvSpPr>
              <p:cNvPr id="5005" name="Google Shape;5005;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70"/>
            <p:cNvGrpSpPr/>
            <p:nvPr/>
          </p:nvGrpSpPr>
          <p:grpSpPr>
            <a:xfrm>
              <a:off x="7636443" y="1306560"/>
              <a:ext cx="804565" cy="373078"/>
              <a:chOff x="7636443" y="1306560"/>
              <a:chExt cx="804565" cy="373078"/>
            </a:xfrm>
          </p:grpSpPr>
          <p:sp>
            <p:nvSpPr>
              <p:cNvPr id="5008" name="Google Shape;5008;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70"/>
            <p:cNvGrpSpPr/>
            <p:nvPr/>
          </p:nvGrpSpPr>
          <p:grpSpPr>
            <a:xfrm>
              <a:off x="7636443" y="1204988"/>
              <a:ext cx="804565" cy="373078"/>
              <a:chOff x="7636443" y="1204988"/>
              <a:chExt cx="804565" cy="373078"/>
            </a:xfrm>
          </p:grpSpPr>
          <p:sp>
            <p:nvSpPr>
              <p:cNvPr id="5011" name="Google Shape;5011;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3" name="Google Shape;5013;p70"/>
          <p:cNvGrpSpPr/>
          <p:nvPr/>
        </p:nvGrpSpPr>
        <p:grpSpPr>
          <a:xfrm>
            <a:off x="4978796" y="2078771"/>
            <a:ext cx="661339" cy="661188"/>
            <a:chOff x="3990000" y="975400"/>
            <a:chExt cx="3934200" cy="3933300"/>
          </a:xfrm>
        </p:grpSpPr>
        <p:sp>
          <p:nvSpPr>
            <p:cNvPr id="5014" name="Google Shape;5014;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70"/>
          <p:cNvGrpSpPr/>
          <p:nvPr/>
        </p:nvGrpSpPr>
        <p:grpSpPr>
          <a:xfrm>
            <a:off x="6622444" y="2057409"/>
            <a:ext cx="868881" cy="684241"/>
            <a:chOff x="6598259" y="2078634"/>
            <a:chExt cx="868881" cy="684241"/>
          </a:xfrm>
        </p:grpSpPr>
        <p:sp>
          <p:nvSpPr>
            <p:cNvPr id="5019" name="Google Shape;5019;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5" name="Google Shape;5025;p70"/>
            <p:cNvGrpSpPr/>
            <p:nvPr/>
          </p:nvGrpSpPr>
          <p:grpSpPr>
            <a:xfrm>
              <a:off x="6808175" y="2078634"/>
              <a:ext cx="452229" cy="684241"/>
              <a:chOff x="6808175" y="2078634"/>
              <a:chExt cx="452229" cy="684241"/>
            </a:xfrm>
          </p:grpSpPr>
          <p:sp>
            <p:nvSpPr>
              <p:cNvPr id="5026" name="Google Shape;5026;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2" name="Google Shape;5032;p70"/>
              <p:cNvGrpSpPr/>
              <p:nvPr/>
            </p:nvGrpSpPr>
            <p:grpSpPr>
              <a:xfrm>
                <a:off x="6821586" y="2078634"/>
                <a:ext cx="426871" cy="684241"/>
                <a:chOff x="6821586" y="2078634"/>
                <a:chExt cx="426871" cy="684241"/>
              </a:xfrm>
            </p:grpSpPr>
            <p:grpSp>
              <p:nvGrpSpPr>
                <p:cNvPr id="5033" name="Google Shape;5033;p70"/>
                <p:cNvGrpSpPr/>
                <p:nvPr/>
              </p:nvGrpSpPr>
              <p:grpSpPr>
                <a:xfrm>
                  <a:off x="6821586" y="2078634"/>
                  <a:ext cx="426871" cy="684241"/>
                  <a:chOff x="6821586" y="2078634"/>
                  <a:chExt cx="426871" cy="684241"/>
                </a:xfrm>
              </p:grpSpPr>
              <p:sp>
                <p:nvSpPr>
                  <p:cNvPr id="5034" name="Google Shape;5034;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3" name="Google Shape;5053;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059" name="Google Shape;5059;p70"/>
          <p:cNvGrpSpPr/>
          <p:nvPr/>
        </p:nvGrpSpPr>
        <p:grpSpPr>
          <a:xfrm>
            <a:off x="5795610" y="2063018"/>
            <a:ext cx="671358" cy="671358"/>
            <a:chOff x="6535625" y="760425"/>
            <a:chExt cx="1665900" cy="1665900"/>
          </a:xfrm>
        </p:grpSpPr>
        <p:sp>
          <p:nvSpPr>
            <p:cNvPr id="5060" name="Google Shape;5060;p7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70"/>
          <p:cNvGrpSpPr/>
          <p:nvPr/>
        </p:nvGrpSpPr>
        <p:grpSpPr>
          <a:xfrm>
            <a:off x="732427" y="3731418"/>
            <a:ext cx="1340789" cy="640830"/>
            <a:chOff x="238125" y="1151100"/>
            <a:chExt cx="7139450" cy="3412300"/>
          </a:xfrm>
        </p:grpSpPr>
        <p:sp>
          <p:nvSpPr>
            <p:cNvPr id="5065" name="Google Shape;5065;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70"/>
          <p:cNvGrpSpPr/>
          <p:nvPr/>
        </p:nvGrpSpPr>
        <p:grpSpPr>
          <a:xfrm>
            <a:off x="5599650" y="2934699"/>
            <a:ext cx="985357" cy="585764"/>
            <a:chOff x="5145061" y="2881789"/>
            <a:chExt cx="1107641" cy="658458"/>
          </a:xfrm>
        </p:grpSpPr>
        <p:grpSp>
          <p:nvGrpSpPr>
            <p:cNvPr id="5078" name="Google Shape;5078;p70"/>
            <p:cNvGrpSpPr/>
            <p:nvPr/>
          </p:nvGrpSpPr>
          <p:grpSpPr>
            <a:xfrm>
              <a:off x="5722989" y="3244587"/>
              <a:ext cx="529713" cy="295659"/>
              <a:chOff x="5722989" y="3244587"/>
              <a:chExt cx="529713" cy="295659"/>
            </a:xfrm>
          </p:grpSpPr>
          <p:sp>
            <p:nvSpPr>
              <p:cNvPr id="5079" name="Google Shape;5079;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80" name="Google Shape;5080;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081" name="Google Shape;5081;p70"/>
            <p:cNvGrpSpPr/>
            <p:nvPr/>
          </p:nvGrpSpPr>
          <p:grpSpPr>
            <a:xfrm>
              <a:off x="5145061" y="3244587"/>
              <a:ext cx="536807" cy="295659"/>
              <a:chOff x="5145061" y="3244587"/>
              <a:chExt cx="536807" cy="295659"/>
            </a:xfrm>
          </p:grpSpPr>
          <p:sp>
            <p:nvSpPr>
              <p:cNvPr id="5082" name="Google Shape;5082;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83" name="Google Shape;5083;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084" name="Google Shape;5084;p70"/>
            <p:cNvGrpSpPr/>
            <p:nvPr/>
          </p:nvGrpSpPr>
          <p:grpSpPr>
            <a:xfrm>
              <a:off x="5341327" y="2898245"/>
              <a:ext cx="532309" cy="614891"/>
              <a:chOff x="5341327" y="2898245"/>
              <a:chExt cx="532309" cy="614891"/>
            </a:xfrm>
          </p:grpSpPr>
          <p:sp>
            <p:nvSpPr>
              <p:cNvPr id="5085" name="Google Shape;5085;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86" name="Google Shape;5086;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087" name="Google Shape;5087;p70"/>
            <p:cNvGrpSpPr/>
            <p:nvPr/>
          </p:nvGrpSpPr>
          <p:grpSpPr>
            <a:xfrm>
              <a:off x="5532290" y="2881789"/>
              <a:ext cx="620516" cy="305456"/>
              <a:chOff x="5532290" y="2881789"/>
              <a:chExt cx="620516" cy="305456"/>
            </a:xfrm>
          </p:grpSpPr>
          <p:sp>
            <p:nvSpPr>
              <p:cNvPr id="5088" name="Google Shape;5088;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89" name="Google Shape;5089;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090" name="Google Shape;5090;p70"/>
          <p:cNvGrpSpPr/>
          <p:nvPr/>
        </p:nvGrpSpPr>
        <p:grpSpPr>
          <a:xfrm>
            <a:off x="8178573" y="3726757"/>
            <a:ext cx="269068" cy="645491"/>
            <a:chOff x="7026852" y="3311869"/>
            <a:chExt cx="434331" cy="1041954"/>
          </a:xfrm>
        </p:grpSpPr>
        <p:sp>
          <p:nvSpPr>
            <p:cNvPr id="5091" name="Google Shape;5091;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70"/>
          <p:cNvGrpSpPr/>
          <p:nvPr/>
        </p:nvGrpSpPr>
        <p:grpSpPr>
          <a:xfrm>
            <a:off x="6195154" y="3765995"/>
            <a:ext cx="293882" cy="293836"/>
            <a:chOff x="4873519" y="3311869"/>
            <a:chExt cx="499374" cy="499296"/>
          </a:xfrm>
        </p:grpSpPr>
        <p:sp>
          <p:nvSpPr>
            <p:cNvPr id="5095" name="Google Shape;5095;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70"/>
          <p:cNvGrpSpPr/>
          <p:nvPr/>
        </p:nvGrpSpPr>
        <p:grpSpPr>
          <a:xfrm>
            <a:off x="6195154" y="4078366"/>
            <a:ext cx="293882" cy="293882"/>
            <a:chOff x="4873519" y="3875839"/>
            <a:chExt cx="499374" cy="499374"/>
          </a:xfrm>
        </p:grpSpPr>
        <p:sp>
          <p:nvSpPr>
            <p:cNvPr id="5098" name="Google Shape;5098;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70"/>
          <p:cNvGrpSpPr/>
          <p:nvPr/>
        </p:nvGrpSpPr>
        <p:grpSpPr>
          <a:xfrm>
            <a:off x="2425681" y="2050319"/>
            <a:ext cx="698104" cy="698208"/>
            <a:chOff x="2565073" y="2075876"/>
            <a:chExt cx="672482" cy="672518"/>
          </a:xfrm>
        </p:grpSpPr>
        <p:sp>
          <p:nvSpPr>
            <p:cNvPr id="5101" name="Google Shape;5101;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70"/>
          <p:cNvGrpSpPr/>
          <p:nvPr/>
        </p:nvGrpSpPr>
        <p:grpSpPr>
          <a:xfrm>
            <a:off x="5649092" y="3734919"/>
            <a:ext cx="438354" cy="637329"/>
            <a:chOff x="1697726" y="3244179"/>
            <a:chExt cx="788124" cy="1146069"/>
          </a:xfrm>
        </p:grpSpPr>
        <p:sp>
          <p:nvSpPr>
            <p:cNvPr id="5108" name="Google Shape;5108;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0" name="Google Shape;5110;p7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1" name="Google Shape;5111;p70"/>
          <p:cNvGrpSpPr/>
          <p:nvPr/>
        </p:nvGrpSpPr>
        <p:grpSpPr>
          <a:xfrm>
            <a:off x="7650306" y="2063282"/>
            <a:ext cx="799565" cy="670282"/>
            <a:chOff x="7617850" y="2063282"/>
            <a:chExt cx="799565" cy="670282"/>
          </a:xfrm>
        </p:grpSpPr>
        <p:cxnSp>
          <p:nvCxnSpPr>
            <p:cNvPr id="5112" name="Google Shape;5112;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113" name="Google Shape;5113;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114" name="Google Shape;5114;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115" name="Google Shape;5115;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116" name="Google Shape;5116;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117" name="Google Shape;5117;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118" name="Google Shape;5118;p70"/>
            <p:cNvGrpSpPr/>
            <p:nvPr/>
          </p:nvGrpSpPr>
          <p:grpSpPr>
            <a:xfrm>
              <a:off x="7734309" y="2063282"/>
              <a:ext cx="570957" cy="620095"/>
              <a:chOff x="7734309" y="2063282"/>
              <a:chExt cx="570957" cy="620095"/>
            </a:xfrm>
          </p:grpSpPr>
          <p:grpSp>
            <p:nvGrpSpPr>
              <p:cNvPr id="5119" name="Google Shape;5119;p70"/>
              <p:cNvGrpSpPr/>
              <p:nvPr/>
            </p:nvGrpSpPr>
            <p:grpSpPr>
              <a:xfrm>
                <a:off x="8031573" y="2063282"/>
                <a:ext cx="273693" cy="620095"/>
                <a:chOff x="8031573" y="2063282"/>
                <a:chExt cx="273693" cy="620095"/>
              </a:xfrm>
            </p:grpSpPr>
            <p:sp>
              <p:nvSpPr>
                <p:cNvPr id="5120" name="Google Shape;5120;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70"/>
              <p:cNvGrpSpPr/>
              <p:nvPr/>
            </p:nvGrpSpPr>
            <p:grpSpPr>
              <a:xfrm flipH="1">
                <a:off x="7734309" y="2063282"/>
                <a:ext cx="273693" cy="620095"/>
                <a:chOff x="8031573" y="2063282"/>
                <a:chExt cx="273693" cy="620095"/>
              </a:xfrm>
            </p:grpSpPr>
            <p:sp>
              <p:nvSpPr>
                <p:cNvPr id="5125" name="Google Shape;5125;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129" name="Google Shape;5129;p7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1" name="Google Shape;5131;p70"/>
          <p:cNvGrpSpPr/>
          <p:nvPr/>
        </p:nvGrpSpPr>
        <p:grpSpPr>
          <a:xfrm>
            <a:off x="7836913" y="2916765"/>
            <a:ext cx="602567" cy="601884"/>
            <a:chOff x="1186975" y="238125"/>
            <a:chExt cx="5244275" cy="5238325"/>
          </a:xfrm>
        </p:grpSpPr>
        <p:sp>
          <p:nvSpPr>
            <p:cNvPr id="5132" name="Google Shape;5132;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0"/>
          <p:cNvGrpSpPr/>
          <p:nvPr/>
        </p:nvGrpSpPr>
        <p:grpSpPr>
          <a:xfrm>
            <a:off x="3279650" y="2056249"/>
            <a:ext cx="651848" cy="687338"/>
            <a:chOff x="3400515" y="2056248"/>
            <a:chExt cx="698134" cy="735987"/>
          </a:xfrm>
        </p:grpSpPr>
        <p:grpSp>
          <p:nvGrpSpPr>
            <p:cNvPr id="5137" name="Google Shape;5137;p70"/>
            <p:cNvGrpSpPr/>
            <p:nvPr/>
          </p:nvGrpSpPr>
          <p:grpSpPr>
            <a:xfrm>
              <a:off x="3400515" y="2283913"/>
              <a:ext cx="312919" cy="219900"/>
              <a:chOff x="3400515" y="2283913"/>
              <a:chExt cx="312919" cy="219900"/>
            </a:xfrm>
          </p:grpSpPr>
          <p:sp>
            <p:nvSpPr>
              <p:cNvPr id="5138" name="Google Shape;5138;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39" name="Google Shape;5139;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140" name="Google Shape;5140;p70"/>
            <p:cNvGrpSpPr/>
            <p:nvPr/>
          </p:nvGrpSpPr>
          <p:grpSpPr>
            <a:xfrm>
              <a:off x="3547823" y="2461089"/>
              <a:ext cx="219900" cy="331146"/>
              <a:chOff x="3547823" y="2461089"/>
              <a:chExt cx="219900" cy="331146"/>
            </a:xfrm>
          </p:grpSpPr>
          <p:sp>
            <p:nvSpPr>
              <p:cNvPr id="5141" name="Google Shape;5141;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42" name="Google Shape;5142;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143" name="Google Shape;5143;p70"/>
            <p:cNvGrpSpPr/>
            <p:nvPr/>
          </p:nvGrpSpPr>
          <p:grpSpPr>
            <a:xfrm>
              <a:off x="3734138" y="2461089"/>
              <a:ext cx="219900" cy="331146"/>
              <a:chOff x="3734138" y="2461089"/>
              <a:chExt cx="219900" cy="331146"/>
            </a:xfrm>
          </p:grpSpPr>
          <p:sp>
            <p:nvSpPr>
              <p:cNvPr id="5144" name="Google Shape;5144;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45" name="Google Shape;5145;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146" name="Google Shape;5146;p70"/>
            <p:cNvGrpSpPr/>
            <p:nvPr/>
          </p:nvGrpSpPr>
          <p:grpSpPr>
            <a:xfrm>
              <a:off x="3787560" y="2281742"/>
              <a:ext cx="311089" cy="219900"/>
              <a:chOff x="3787560" y="2281742"/>
              <a:chExt cx="311089" cy="219900"/>
            </a:xfrm>
          </p:grpSpPr>
          <p:sp>
            <p:nvSpPr>
              <p:cNvPr id="5147" name="Google Shape;5147;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48" name="Google Shape;5148;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149" name="Google Shape;5149;p70"/>
            <p:cNvGrpSpPr/>
            <p:nvPr/>
          </p:nvGrpSpPr>
          <p:grpSpPr>
            <a:xfrm>
              <a:off x="3637290" y="2056248"/>
              <a:ext cx="219900" cy="330736"/>
              <a:chOff x="3637290" y="2056248"/>
              <a:chExt cx="219900" cy="330736"/>
            </a:xfrm>
          </p:grpSpPr>
          <p:sp>
            <p:nvSpPr>
              <p:cNvPr id="5150" name="Google Shape;5150;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151" name="Google Shape;5151;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152" name="Google Shape;5152;p70"/>
          <p:cNvGrpSpPr/>
          <p:nvPr/>
        </p:nvGrpSpPr>
        <p:grpSpPr>
          <a:xfrm>
            <a:off x="2571356" y="2926255"/>
            <a:ext cx="1268144" cy="592394"/>
            <a:chOff x="238125" y="1188750"/>
            <a:chExt cx="7140450" cy="3335550"/>
          </a:xfrm>
        </p:grpSpPr>
        <p:sp>
          <p:nvSpPr>
            <p:cNvPr id="5153" name="Google Shape;5153;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70"/>
          <p:cNvGrpSpPr/>
          <p:nvPr/>
        </p:nvGrpSpPr>
        <p:grpSpPr>
          <a:xfrm>
            <a:off x="6679257" y="2928410"/>
            <a:ext cx="1053944" cy="590147"/>
            <a:chOff x="238125" y="1335475"/>
            <a:chExt cx="5418735" cy="3034175"/>
          </a:xfrm>
        </p:grpSpPr>
        <p:sp>
          <p:nvSpPr>
            <p:cNvPr id="5159" name="Google Shape;5159;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70"/>
          <p:cNvGrpSpPr/>
          <p:nvPr/>
        </p:nvGrpSpPr>
        <p:grpSpPr>
          <a:xfrm>
            <a:off x="4110066" y="3733309"/>
            <a:ext cx="1268207" cy="638939"/>
            <a:chOff x="3967651" y="3645904"/>
            <a:chExt cx="1479304" cy="745292"/>
          </a:xfrm>
        </p:grpSpPr>
        <p:grpSp>
          <p:nvGrpSpPr>
            <p:cNvPr id="5163" name="Google Shape;5163;p70"/>
            <p:cNvGrpSpPr/>
            <p:nvPr/>
          </p:nvGrpSpPr>
          <p:grpSpPr>
            <a:xfrm>
              <a:off x="3967651" y="4009026"/>
              <a:ext cx="1479304" cy="382170"/>
              <a:chOff x="3967651" y="4009026"/>
              <a:chExt cx="1479304" cy="382170"/>
            </a:xfrm>
          </p:grpSpPr>
          <p:grpSp>
            <p:nvGrpSpPr>
              <p:cNvPr id="5164" name="Google Shape;5164;p70"/>
              <p:cNvGrpSpPr/>
              <p:nvPr/>
            </p:nvGrpSpPr>
            <p:grpSpPr>
              <a:xfrm>
                <a:off x="4892216" y="4195630"/>
                <a:ext cx="554739" cy="195566"/>
                <a:chOff x="3604375" y="4892160"/>
                <a:chExt cx="1651500" cy="582215"/>
              </a:xfrm>
            </p:grpSpPr>
            <p:sp>
              <p:nvSpPr>
                <p:cNvPr id="5165" name="Google Shape;5165;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70"/>
              <p:cNvGrpSpPr/>
              <p:nvPr/>
            </p:nvGrpSpPr>
            <p:grpSpPr>
              <a:xfrm>
                <a:off x="3967651" y="4146303"/>
                <a:ext cx="579402" cy="244893"/>
                <a:chOff x="851875" y="4745310"/>
                <a:chExt cx="1724925" cy="729065"/>
              </a:xfrm>
            </p:grpSpPr>
            <p:sp>
              <p:nvSpPr>
                <p:cNvPr id="5168" name="Google Shape;5168;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0" name="Google Shape;5170;p70"/>
              <p:cNvGrpSpPr/>
              <p:nvPr/>
            </p:nvGrpSpPr>
            <p:grpSpPr>
              <a:xfrm>
                <a:off x="4460753" y="4009026"/>
                <a:ext cx="493110" cy="382170"/>
                <a:chOff x="2319875" y="4336625"/>
                <a:chExt cx="1468025" cy="1137750"/>
              </a:xfrm>
            </p:grpSpPr>
            <p:sp>
              <p:nvSpPr>
                <p:cNvPr id="5171" name="Google Shape;5171;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3" name="Google Shape;5173;p70"/>
            <p:cNvGrpSpPr/>
            <p:nvPr/>
          </p:nvGrpSpPr>
          <p:grpSpPr>
            <a:xfrm>
              <a:off x="4479443" y="3645904"/>
              <a:ext cx="455965" cy="388789"/>
              <a:chOff x="2957425" y="238100"/>
              <a:chExt cx="1910200" cy="1628775"/>
            </a:xfrm>
          </p:grpSpPr>
          <p:sp>
            <p:nvSpPr>
              <p:cNvPr id="5174" name="Google Shape;5174;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4" name="Google Shape;5184;p70"/>
          <p:cNvGrpSpPr/>
          <p:nvPr/>
        </p:nvGrpSpPr>
        <p:grpSpPr>
          <a:xfrm>
            <a:off x="2496179" y="3734510"/>
            <a:ext cx="1243128" cy="637739"/>
            <a:chOff x="2496310" y="3693351"/>
            <a:chExt cx="1342906" cy="688926"/>
          </a:xfrm>
        </p:grpSpPr>
        <p:grpSp>
          <p:nvGrpSpPr>
            <p:cNvPr id="5185" name="Google Shape;5185;p70"/>
            <p:cNvGrpSpPr/>
            <p:nvPr/>
          </p:nvGrpSpPr>
          <p:grpSpPr>
            <a:xfrm>
              <a:off x="2496310" y="3693351"/>
              <a:ext cx="1342906" cy="688875"/>
              <a:chOff x="2496310" y="3693351"/>
              <a:chExt cx="1342906" cy="688875"/>
            </a:xfrm>
          </p:grpSpPr>
          <p:sp>
            <p:nvSpPr>
              <p:cNvPr id="5186" name="Google Shape;5186;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2" name="Google Shape;5192;p70"/>
              <p:cNvCxnSpPr>
                <a:stCxn id="519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193" name="Google Shape;5193;p70"/>
              <p:cNvCxnSpPr>
                <a:stCxn id="518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194" name="Google Shape;5194;p70"/>
              <p:cNvCxnSpPr>
                <a:stCxn id="518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195" name="Google Shape;5195;p70"/>
              <p:cNvCxnSpPr>
                <a:stCxn id="519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196" name="Google Shape;5196;p70"/>
              <p:cNvCxnSpPr>
                <a:stCxn id="518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197" name="Google Shape;5197;p70"/>
            <p:cNvGrpSpPr/>
            <p:nvPr/>
          </p:nvGrpSpPr>
          <p:grpSpPr>
            <a:xfrm>
              <a:off x="2675275" y="3930557"/>
              <a:ext cx="1003306" cy="451719"/>
              <a:chOff x="2675275" y="4174282"/>
              <a:chExt cx="1003306" cy="451719"/>
            </a:xfrm>
          </p:grpSpPr>
          <p:sp>
            <p:nvSpPr>
              <p:cNvPr id="5198" name="Google Shape;5198;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1" name="Google Shape;5201;p70"/>
          <p:cNvGrpSpPr/>
          <p:nvPr/>
        </p:nvGrpSpPr>
        <p:grpSpPr>
          <a:xfrm>
            <a:off x="1669850" y="1171356"/>
            <a:ext cx="574511" cy="874709"/>
            <a:chOff x="1715404" y="1112080"/>
            <a:chExt cx="642270" cy="977984"/>
          </a:xfrm>
        </p:grpSpPr>
        <p:grpSp>
          <p:nvGrpSpPr>
            <p:cNvPr id="5202" name="Google Shape;5202;p70"/>
            <p:cNvGrpSpPr/>
            <p:nvPr/>
          </p:nvGrpSpPr>
          <p:grpSpPr>
            <a:xfrm>
              <a:off x="1715404" y="1112080"/>
              <a:ext cx="642270" cy="977984"/>
              <a:chOff x="1715404" y="1112080"/>
              <a:chExt cx="642270" cy="977984"/>
            </a:xfrm>
          </p:grpSpPr>
          <p:sp>
            <p:nvSpPr>
              <p:cNvPr id="5203" name="Google Shape;5203;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70"/>
            <p:cNvGrpSpPr/>
            <p:nvPr/>
          </p:nvGrpSpPr>
          <p:grpSpPr>
            <a:xfrm>
              <a:off x="1768927" y="1165603"/>
              <a:ext cx="535225" cy="851367"/>
              <a:chOff x="1768927" y="1165603"/>
              <a:chExt cx="535225" cy="851367"/>
            </a:xfrm>
          </p:grpSpPr>
          <p:sp>
            <p:nvSpPr>
              <p:cNvPr id="5206" name="Google Shape;5206;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70"/>
            <p:cNvGrpSpPr/>
            <p:nvPr/>
          </p:nvGrpSpPr>
          <p:grpSpPr>
            <a:xfrm>
              <a:off x="1822449" y="1219125"/>
              <a:ext cx="428180" cy="718859"/>
              <a:chOff x="1822449" y="1219125"/>
              <a:chExt cx="428180" cy="718859"/>
            </a:xfrm>
          </p:grpSpPr>
          <p:sp>
            <p:nvSpPr>
              <p:cNvPr id="5209" name="Google Shape;5209;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70"/>
            <p:cNvGrpSpPr/>
            <p:nvPr/>
          </p:nvGrpSpPr>
          <p:grpSpPr>
            <a:xfrm>
              <a:off x="1875972" y="1272648"/>
              <a:ext cx="321135" cy="586939"/>
              <a:chOff x="1875972" y="1272648"/>
              <a:chExt cx="321135" cy="586939"/>
            </a:xfrm>
          </p:grpSpPr>
          <p:sp>
            <p:nvSpPr>
              <p:cNvPr id="5212" name="Google Shape;5212;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4" name="Google Shape;5214;p70"/>
          <p:cNvGrpSpPr/>
          <p:nvPr/>
        </p:nvGrpSpPr>
        <p:grpSpPr>
          <a:xfrm>
            <a:off x="7777011" y="3728078"/>
            <a:ext cx="293855" cy="644170"/>
            <a:chOff x="241025" y="3151575"/>
            <a:chExt cx="293855" cy="644170"/>
          </a:xfrm>
        </p:grpSpPr>
        <p:sp>
          <p:nvSpPr>
            <p:cNvPr id="5215" name="Google Shape;5215;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70"/>
          <p:cNvGrpSpPr/>
          <p:nvPr/>
        </p:nvGrpSpPr>
        <p:grpSpPr>
          <a:xfrm>
            <a:off x="724994" y="2928078"/>
            <a:ext cx="1779649" cy="591620"/>
            <a:chOff x="246070" y="1983375"/>
            <a:chExt cx="1855347" cy="616849"/>
          </a:xfrm>
        </p:grpSpPr>
        <p:sp>
          <p:nvSpPr>
            <p:cNvPr id="5218" name="Google Shape;5218;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70"/>
          <p:cNvGrpSpPr/>
          <p:nvPr/>
        </p:nvGrpSpPr>
        <p:grpSpPr>
          <a:xfrm>
            <a:off x="2335861" y="1171356"/>
            <a:ext cx="711055" cy="745993"/>
            <a:chOff x="2496269" y="1171698"/>
            <a:chExt cx="761953" cy="799392"/>
          </a:xfrm>
        </p:grpSpPr>
        <p:grpSp>
          <p:nvGrpSpPr>
            <p:cNvPr id="5228" name="Google Shape;5228;p70"/>
            <p:cNvGrpSpPr/>
            <p:nvPr/>
          </p:nvGrpSpPr>
          <p:grpSpPr>
            <a:xfrm>
              <a:off x="2496269" y="1171698"/>
              <a:ext cx="761953" cy="723022"/>
              <a:chOff x="2496269" y="1171698"/>
              <a:chExt cx="761953" cy="723022"/>
            </a:xfrm>
          </p:grpSpPr>
          <p:sp>
            <p:nvSpPr>
              <p:cNvPr id="5229" name="Google Shape;5229;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1" name="Google Shape;5231;p70"/>
              <p:cNvGrpSpPr/>
              <p:nvPr/>
            </p:nvGrpSpPr>
            <p:grpSpPr>
              <a:xfrm>
                <a:off x="2496269" y="1171698"/>
                <a:ext cx="761953" cy="723022"/>
                <a:chOff x="2496269" y="1120652"/>
                <a:chExt cx="761953" cy="723022"/>
              </a:xfrm>
            </p:grpSpPr>
            <p:grpSp>
              <p:nvGrpSpPr>
                <p:cNvPr id="5232" name="Google Shape;5232;p70"/>
                <p:cNvGrpSpPr/>
                <p:nvPr/>
              </p:nvGrpSpPr>
              <p:grpSpPr>
                <a:xfrm>
                  <a:off x="2496269" y="1120652"/>
                  <a:ext cx="761953" cy="723022"/>
                  <a:chOff x="2496269" y="1120652"/>
                  <a:chExt cx="761953" cy="723022"/>
                </a:xfrm>
              </p:grpSpPr>
              <p:grpSp>
                <p:nvGrpSpPr>
                  <p:cNvPr id="5233" name="Google Shape;5233;p70"/>
                  <p:cNvGrpSpPr/>
                  <p:nvPr/>
                </p:nvGrpSpPr>
                <p:grpSpPr>
                  <a:xfrm>
                    <a:off x="2496269" y="1304589"/>
                    <a:ext cx="407089" cy="305057"/>
                    <a:chOff x="2496269" y="1304589"/>
                    <a:chExt cx="407089" cy="305057"/>
                  </a:xfrm>
                </p:grpSpPr>
                <p:sp>
                  <p:nvSpPr>
                    <p:cNvPr id="5234" name="Google Shape;5234;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70"/>
                  <p:cNvGrpSpPr/>
                  <p:nvPr/>
                </p:nvGrpSpPr>
                <p:grpSpPr>
                  <a:xfrm>
                    <a:off x="2586468" y="1493376"/>
                    <a:ext cx="358850" cy="349656"/>
                    <a:chOff x="2586468" y="1493376"/>
                    <a:chExt cx="358850" cy="349656"/>
                  </a:xfrm>
                </p:grpSpPr>
                <p:sp>
                  <p:nvSpPr>
                    <p:cNvPr id="5237" name="Google Shape;5237;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70"/>
                  <p:cNvGrpSpPr/>
                  <p:nvPr/>
                </p:nvGrpSpPr>
                <p:grpSpPr>
                  <a:xfrm>
                    <a:off x="2807939" y="1494024"/>
                    <a:ext cx="358857" cy="349650"/>
                    <a:chOff x="2807939" y="1494024"/>
                    <a:chExt cx="358857" cy="349650"/>
                  </a:xfrm>
                </p:grpSpPr>
                <p:sp>
                  <p:nvSpPr>
                    <p:cNvPr id="5240" name="Google Shape;5240;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70"/>
                  <p:cNvGrpSpPr/>
                  <p:nvPr/>
                </p:nvGrpSpPr>
                <p:grpSpPr>
                  <a:xfrm>
                    <a:off x="2851133" y="1305635"/>
                    <a:ext cx="407089" cy="305057"/>
                    <a:chOff x="2851133" y="1305635"/>
                    <a:chExt cx="407089" cy="305057"/>
                  </a:xfrm>
                </p:grpSpPr>
                <p:sp>
                  <p:nvSpPr>
                    <p:cNvPr id="5243" name="Google Shape;5243;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70"/>
                  <p:cNvGrpSpPr/>
                  <p:nvPr/>
                </p:nvGrpSpPr>
                <p:grpSpPr>
                  <a:xfrm>
                    <a:off x="2727495" y="1120652"/>
                    <a:ext cx="300271" cy="396358"/>
                    <a:chOff x="2727495" y="1120652"/>
                    <a:chExt cx="300271" cy="396358"/>
                  </a:xfrm>
                </p:grpSpPr>
                <p:sp>
                  <p:nvSpPr>
                    <p:cNvPr id="5246" name="Google Shape;5246;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8" name="Google Shape;5248;p70"/>
                <p:cNvGrpSpPr/>
                <p:nvPr/>
              </p:nvGrpSpPr>
              <p:grpSpPr>
                <a:xfrm>
                  <a:off x="2722305" y="1350460"/>
                  <a:ext cx="308357" cy="308344"/>
                  <a:chOff x="2722305" y="1350460"/>
                  <a:chExt cx="308357" cy="308344"/>
                </a:xfrm>
              </p:grpSpPr>
              <p:sp>
                <p:nvSpPr>
                  <p:cNvPr id="5249" name="Google Shape;5249;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0" name="Google Shape;5250;p70"/>
                  <p:cNvGrpSpPr/>
                  <p:nvPr/>
                </p:nvGrpSpPr>
                <p:grpSpPr>
                  <a:xfrm>
                    <a:off x="2725064" y="1364529"/>
                    <a:ext cx="297954" cy="280182"/>
                    <a:chOff x="2725064" y="1364529"/>
                    <a:chExt cx="297954" cy="280182"/>
                  </a:xfrm>
                </p:grpSpPr>
                <p:sp>
                  <p:nvSpPr>
                    <p:cNvPr id="5251" name="Google Shape;5251;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256" name="Google Shape;5256;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70"/>
          <p:cNvGrpSpPr/>
          <p:nvPr/>
        </p:nvGrpSpPr>
        <p:grpSpPr>
          <a:xfrm>
            <a:off x="3924561" y="2927462"/>
            <a:ext cx="1569144" cy="591015"/>
            <a:chOff x="3820100" y="3023049"/>
            <a:chExt cx="1303926" cy="491162"/>
          </a:xfrm>
        </p:grpSpPr>
        <p:grpSp>
          <p:nvGrpSpPr>
            <p:cNvPr id="5262" name="Google Shape;5262;p70"/>
            <p:cNvGrpSpPr/>
            <p:nvPr/>
          </p:nvGrpSpPr>
          <p:grpSpPr>
            <a:xfrm>
              <a:off x="3820100" y="3023072"/>
              <a:ext cx="1303926" cy="491139"/>
              <a:chOff x="3820100" y="3023072"/>
              <a:chExt cx="1303926" cy="491139"/>
            </a:xfrm>
          </p:grpSpPr>
          <p:sp>
            <p:nvSpPr>
              <p:cNvPr id="5263" name="Google Shape;5263;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70"/>
            <p:cNvGrpSpPr/>
            <p:nvPr/>
          </p:nvGrpSpPr>
          <p:grpSpPr>
            <a:xfrm>
              <a:off x="4132439" y="3023645"/>
              <a:ext cx="393633" cy="177096"/>
              <a:chOff x="4132439" y="3023645"/>
              <a:chExt cx="393633" cy="177096"/>
            </a:xfrm>
          </p:grpSpPr>
          <p:sp>
            <p:nvSpPr>
              <p:cNvPr id="5266" name="Google Shape;5266;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70"/>
            <p:cNvGrpSpPr/>
            <p:nvPr/>
          </p:nvGrpSpPr>
          <p:grpSpPr>
            <a:xfrm>
              <a:off x="3921811" y="3023049"/>
              <a:ext cx="1002397" cy="388943"/>
              <a:chOff x="3921811" y="3023049"/>
              <a:chExt cx="1002397" cy="388943"/>
            </a:xfrm>
          </p:grpSpPr>
          <p:sp>
            <p:nvSpPr>
              <p:cNvPr id="5269" name="Google Shape;5269;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70"/>
            <p:cNvGrpSpPr/>
            <p:nvPr/>
          </p:nvGrpSpPr>
          <p:grpSpPr>
            <a:xfrm>
              <a:off x="4023645" y="3023049"/>
              <a:ext cx="683032" cy="286722"/>
              <a:chOff x="4023645" y="3023049"/>
              <a:chExt cx="683032" cy="286722"/>
            </a:xfrm>
          </p:grpSpPr>
          <p:sp>
            <p:nvSpPr>
              <p:cNvPr id="5272" name="Google Shape;5272;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4" name="Google Shape;5274;p70"/>
          <p:cNvGrpSpPr/>
          <p:nvPr/>
        </p:nvGrpSpPr>
        <p:grpSpPr>
          <a:xfrm>
            <a:off x="1556683" y="2054307"/>
            <a:ext cx="713522" cy="688025"/>
            <a:chOff x="1706078" y="2092648"/>
            <a:chExt cx="660913" cy="637296"/>
          </a:xfrm>
        </p:grpSpPr>
        <p:sp>
          <p:nvSpPr>
            <p:cNvPr id="5275" name="Google Shape;5275;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6" name="Google Shape;5276;p70"/>
            <p:cNvGrpSpPr/>
            <p:nvPr/>
          </p:nvGrpSpPr>
          <p:grpSpPr>
            <a:xfrm>
              <a:off x="1706078" y="2092648"/>
              <a:ext cx="660913" cy="575241"/>
              <a:chOff x="1706078" y="2092648"/>
              <a:chExt cx="660913" cy="575241"/>
            </a:xfrm>
          </p:grpSpPr>
          <p:sp>
            <p:nvSpPr>
              <p:cNvPr id="5277" name="Google Shape;5277;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0" name="Google Shape;5280;p70"/>
          <p:cNvGrpSpPr/>
          <p:nvPr/>
        </p:nvGrpSpPr>
        <p:grpSpPr>
          <a:xfrm>
            <a:off x="6318542" y="1171856"/>
            <a:ext cx="1317459" cy="684168"/>
            <a:chOff x="238125" y="999450"/>
            <a:chExt cx="7140700" cy="3708225"/>
          </a:xfrm>
        </p:grpSpPr>
        <p:sp>
          <p:nvSpPr>
            <p:cNvPr id="5281" name="Google Shape;5281;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293"/>
        <p:cNvGrpSpPr/>
        <p:nvPr/>
      </p:nvGrpSpPr>
      <p:grpSpPr>
        <a:xfrm>
          <a:off x="0" y="0"/>
          <a:ext cx="0" cy="0"/>
          <a:chOff x="0" y="0"/>
          <a:chExt cx="0" cy="0"/>
        </a:xfrm>
      </p:grpSpPr>
      <p:grpSp>
        <p:nvGrpSpPr>
          <p:cNvPr id="5294" name="Google Shape;5294;p71"/>
          <p:cNvGrpSpPr/>
          <p:nvPr/>
        </p:nvGrpSpPr>
        <p:grpSpPr>
          <a:xfrm>
            <a:off x="729238" y="1179665"/>
            <a:ext cx="1636117" cy="1526144"/>
            <a:chOff x="729238" y="1179665"/>
            <a:chExt cx="1636117" cy="1526144"/>
          </a:xfrm>
        </p:grpSpPr>
        <p:grpSp>
          <p:nvGrpSpPr>
            <p:cNvPr id="5295" name="Google Shape;5295;p71"/>
            <p:cNvGrpSpPr/>
            <p:nvPr/>
          </p:nvGrpSpPr>
          <p:grpSpPr>
            <a:xfrm>
              <a:off x="729238" y="1179665"/>
              <a:ext cx="80700" cy="1526144"/>
              <a:chOff x="729238" y="1179665"/>
              <a:chExt cx="80700" cy="1526144"/>
            </a:xfrm>
          </p:grpSpPr>
          <p:sp>
            <p:nvSpPr>
              <p:cNvPr id="5296" name="Google Shape;5296;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71"/>
            <p:cNvGrpSpPr/>
            <p:nvPr/>
          </p:nvGrpSpPr>
          <p:grpSpPr>
            <a:xfrm>
              <a:off x="903098" y="1179665"/>
              <a:ext cx="80700" cy="1526144"/>
              <a:chOff x="903098" y="1179665"/>
              <a:chExt cx="80700" cy="1526144"/>
            </a:xfrm>
          </p:grpSpPr>
          <p:sp>
            <p:nvSpPr>
              <p:cNvPr id="5307" name="Google Shape;5307;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71"/>
            <p:cNvGrpSpPr/>
            <p:nvPr/>
          </p:nvGrpSpPr>
          <p:grpSpPr>
            <a:xfrm>
              <a:off x="1076958" y="1179665"/>
              <a:ext cx="80700" cy="1526144"/>
              <a:chOff x="1076958" y="1179665"/>
              <a:chExt cx="80700" cy="1526144"/>
            </a:xfrm>
          </p:grpSpPr>
          <p:sp>
            <p:nvSpPr>
              <p:cNvPr id="5318" name="Google Shape;5318;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71"/>
            <p:cNvGrpSpPr/>
            <p:nvPr/>
          </p:nvGrpSpPr>
          <p:grpSpPr>
            <a:xfrm>
              <a:off x="1247707" y="1179665"/>
              <a:ext cx="80700" cy="1526144"/>
              <a:chOff x="1247707" y="1179665"/>
              <a:chExt cx="80700" cy="1526144"/>
            </a:xfrm>
          </p:grpSpPr>
          <p:sp>
            <p:nvSpPr>
              <p:cNvPr id="5329" name="Google Shape;5329;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71"/>
            <p:cNvGrpSpPr/>
            <p:nvPr/>
          </p:nvGrpSpPr>
          <p:grpSpPr>
            <a:xfrm>
              <a:off x="1421567" y="1179665"/>
              <a:ext cx="80700" cy="1526144"/>
              <a:chOff x="1421567" y="1179665"/>
              <a:chExt cx="80700" cy="1526144"/>
            </a:xfrm>
          </p:grpSpPr>
          <p:sp>
            <p:nvSpPr>
              <p:cNvPr id="5340" name="Google Shape;5340;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71"/>
            <p:cNvGrpSpPr/>
            <p:nvPr/>
          </p:nvGrpSpPr>
          <p:grpSpPr>
            <a:xfrm>
              <a:off x="1592327" y="1179665"/>
              <a:ext cx="80700" cy="1526144"/>
              <a:chOff x="1592327" y="1179665"/>
              <a:chExt cx="80700" cy="1526144"/>
            </a:xfrm>
          </p:grpSpPr>
          <p:sp>
            <p:nvSpPr>
              <p:cNvPr id="5351" name="Google Shape;5351;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71"/>
            <p:cNvGrpSpPr/>
            <p:nvPr/>
          </p:nvGrpSpPr>
          <p:grpSpPr>
            <a:xfrm>
              <a:off x="1766187" y="1179665"/>
              <a:ext cx="80700" cy="1526144"/>
              <a:chOff x="1766187" y="1179665"/>
              <a:chExt cx="80700" cy="1526144"/>
            </a:xfrm>
          </p:grpSpPr>
          <p:sp>
            <p:nvSpPr>
              <p:cNvPr id="5362" name="Google Shape;5362;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71"/>
            <p:cNvGrpSpPr/>
            <p:nvPr/>
          </p:nvGrpSpPr>
          <p:grpSpPr>
            <a:xfrm>
              <a:off x="1936935" y="1179665"/>
              <a:ext cx="80700" cy="1526144"/>
              <a:chOff x="1936935" y="1179665"/>
              <a:chExt cx="80700" cy="1526144"/>
            </a:xfrm>
          </p:grpSpPr>
          <p:sp>
            <p:nvSpPr>
              <p:cNvPr id="5373" name="Google Shape;5373;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71"/>
            <p:cNvGrpSpPr/>
            <p:nvPr/>
          </p:nvGrpSpPr>
          <p:grpSpPr>
            <a:xfrm>
              <a:off x="2110795" y="1179665"/>
              <a:ext cx="80700" cy="1526144"/>
              <a:chOff x="2110795" y="1179665"/>
              <a:chExt cx="80700" cy="1526144"/>
            </a:xfrm>
          </p:grpSpPr>
          <p:sp>
            <p:nvSpPr>
              <p:cNvPr id="5384" name="Google Shape;5384;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71"/>
            <p:cNvGrpSpPr/>
            <p:nvPr/>
          </p:nvGrpSpPr>
          <p:grpSpPr>
            <a:xfrm>
              <a:off x="2284655" y="1179665"/>
              <a:ext cx="80700" cy="1526144"/>
              <a:chOff x="2284655" y="1179665"/>
              <a:chExt cx="80700" cy="1526144"/>
            </a:xfrm>
          </p:grpSpPr>
          <p:sp>
            <p:nvSpPr>
              <p:cNvPr id="5395" name="Google Shape;5395;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5" name="Google Shape;5405;p71"/>
          <p:cNvGrpSpPr/>
          <p:nvPr/>
        </p:nvGrpSpPr>
        <p:grpSpPr>
          <a:xfrm>
            <a:off x="2623904" y="1198803"/>
            <a:ext cx="1364248" cy="1102133"/>
            <a:chOff x="2623904" y="1198803"/>
            <a:chExt cx="1364248" cy="1102133"/>
          </a:xfrm>
        </p:grpSpPr>
        <p:grpSp>
          <p:nvGrpSpPr>
            <p:cNvPr id="5406" name="Google Shape;5406;p71"/>
            <p:cNvGrpSpPr/>
            <p:nvPr/>
          </p:nvGrpSpPr>
          <p:grpSpPr>
            <a:xfrm>
              <a:off x="2623907" y="1198803"/>
              <a:ext cx="1364245" cy="273000"/>
              <a:chOff x="2623907" y="1198803"/>
              <a:chExt cx="1364245" cy="273000"/>
            </a:xfrm>
          </p:grpSpPr>
          <p:sp>
            <p:nvSpPr>
              <p:cNvPr id="5407" name="Google Shape;5407;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71"/>
            <p:cNvGrpSpPr/>
            <p:nvPr/>
          </p:nvGrpSpPr>
          <p:grpSpPr>
            <a:xfrm>
              <a:off x="2623904" y="1476964"/>
              <a:ext cx="1364245" cy="273000"/>
              <a:chOff x="2623904" y="1476964"/>
              <a:chExt cx="1364245" cy="273000"/>
            </a:xfrm>
          </p:grpSpPr>
          <p:sp>
            <p:nvSpPr>
              <p:cNvPr id="5413" name="Google Shape;5413;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71"/>
            <p:cNvGrpSpPr/>
            <p:nvPr/>
          </p:nvGrpSpPr>
          <p:grpSpPr>
            <a:xfrm>
              <a:off x="2623907" y="1749775"/>
              <a:ext cx="1364245" cy="273000"/>
              <a:chOff x="2623907" y="1749775"/>
              <a:chExt cx="1364245" cy="273000"/>
            </a:xfrm>
          </p:grpSpPr>
          <p:sp>
            <p:nvSpPr>
              <p:cNvPr id="5419" name="Google Shape;5419;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71"/>
            <p:cNvGrpSpPr/>
            <p:nvPr/>
          </p:nvGrpSpPr>
          <p:grpSpPr>
            <a:xfrm>
              <a:off x="2623904" y="2027936"/>
              <a:ext cx="1364245" cy="273000"/>
              <a:chOff x="2623904" y="2027936"/>
              <a:chExt cx="1364245" cy="273000"/>
            </a:xfrm>
          </p:grpSpPr>
          <p:sp>
            <p:nvSpPr>
              <p:cNvPr id="5425" name="Google Shape;5425;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0" name="Google Shape;5430;p71"/>
          <p:cNvGrpSpPr/>
          <p:nvPr/>
        </p:nvGrpSpPr>
        <p:grpSpPr>
          <a:xfrm>
            <a:off x="2613365" y="2657876"/>
            <a:ext cx="1387541" cy="159124"/>
            <a:chOff x="3200660" y="2180272"/>
            <a:chExt cx="2563824" cy="378237"/>
          </a:xfrm>
        </p:grpSpPr>
        <p:sp>
          <p:nvSpPr>
            <p:cNvPr id="5431" name="Google Shape;5431;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71"/>
          <p:cNvGrpSpPr/>
          <p:nvPr/>
        </p:nvGrpSpPr>
        <p:grpSpPr>
          <a:xfrm>
            <a:off x="2609890" y="2935640"/>
            <a:ext cx="1390502" cy="159625"/>
            <a:chOff x="3530150" y="2790075"/>
            <a:chExt cx="1962600" cy="225300"/>
          </a:xfrm>
        </p:grpSpPr>
        <p:sp>
          <p:nvSpPr>
            <p:cNvPr id="5450" name="Google Shape;5450;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71"/>
          <p:cNvGrpSpPr/>
          <p:nvPr/>
        </p:nvGrpSpPr>
        <p:grpSpPr>
          <a:xfrm>
            <a:off x="2609948" y="3213905"/>
            <a:ext cx="1411629" cy="154175"/>
            <a:chOff x="3558802" y="4011244"/>
            <a:chExt cx="1866000" cy="111600"/>
          </a:xfrm>
        </p:grpSpPr>
        <p:sp>
          <p:nvSpPr>
            <p:cNvPr id="5453" name="Google Shape;5453;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71"/>
          <p:cNvGrpSpPr/>
          <p:nvPr/>
        </p:nvGrpSpPr>
        <p:grpSpPr>
          <a:xfrm>
            <a:off x="2610235" y="2419475"/>
            <a:ext cx="1383503" cy="119761"/>
            <a:chOff x="3465975" y="2270258"/>
            <a:chExt cx="1986364" cy="171947"/>
          </a:xfrm>
        </p:grpSpPr>
        <p:sp>
          <p:nvSpPr>
            <p:cNvPr id="5456" name="Google Shape;5456;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71"/>
          <p:cNvGrpSpPr/>
          <p:nvPr/>
        </p:nvGrpSpPr>
        <p:grpSpPr>
          <a:xfrm>
            <a:off x="2621243" y="3783248"/>
            <a:ext cx="1369531" cy="195460"/>
            <a:chOff x="723300" y="4253549"/>
            <a:chExt cx="2276482" cy="324900"/>
          </a:xfrm>
        </p:grpSpPr>
        <p:sp>
          <p:nvSpPr>
            <p:cNvPr id="5465" name="Google Shape;5465;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71"/>
          <p:cNvGrpSpPr/>
          <p:nvPr/>
        </p:nvGrpSpPr>
        <p:grpSpPr>
          <a:xfrm>
            <a:off x="2610803" y="3484489"/>
            <a:ext cx="1389066" cy="180119"/>
            <a:chOff x="705948" y="3788465"/>
            <a:chExt cx="2308953" cy="299400"/>
          </a:xfrm>
        </p:grpSpPr>
        <p:sp>
          <p:nvSpPr>
            <p:cNvPr id="5471" name="Google Shape;5471;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71"/>
          <p:cNvGrpSpPr/>
          <p:nvPr/>
        </p:nvGrpSpPr>
        <p:grpSpPr>
          <a:xfrm>
            <a:off x="4207794" y="2088443"/>
            <a:ext cx="1433821" cy="191501"/>
            <a:chOff x="4273350" y="2088443"/>
            <a:chExt cx="1433821" cy="191501"/>
          </a:xfrm>
        </p:grpSpPr>
        <p:grpSp>
          <p:nvGrpSpPr>
            <p:cNvPr id="5477" name="Google Shape;5477;p71"/>
            <p:cNvGrpSpPr/>
            <p:nvPr/>
          </p:nvGrpSpPr>
          <p:grpSpPr>
            <a:xfrm>
              <a:off x="4273350" y="2088443"/>
              <a:ext cx="1433821" cy="0"/>
              <a:chOff x="5224975" y="2962250"/>
              <a:chExt cx="1544400" cy="0"/>
            </a:xfrm>
          </p:grpSpPr>
          <p:cxnSp>
            <p:nvCxnSpPr>
              <p:cNvPr id="5478" name="Google Shape;5478;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479" name="Google Shape;5479;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480" name="Google Shape;5480;p71"/>
            <p:cNvGrpSpPr/>
            <p:nvPr/>
          </p:nvGrpSpPr>
          <p:grpSpPr>
            <a:xfrm>
              <a:off x="4273350" y="2279944"/>
              <a:ext cx="1433821" cy="0"/>
              <a:chOff x="5224975" y="2962250"/>
              <a:chExt cx="1544400" cy="0"/>
            </a:xfrm>
          </p:grpSpPr>
          <p:cxnSp>
            <p:nvCxnSpPr>
              <p:cNvPr id="5481" name="Google Shape;5481;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482" name="Google Shape;5482;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483" name="Google Shape;5483;p71"/>
          <p:cNvGrpSpPr/>
          <p:nvPr/>
        </p:nvGrpSpPr>
        <p:grpSpPr>
          <a:xfrm>
            <a:off x="2658741" y="4097347"/>
            <a:ext cx="1304609" cy="294074"/>
            <a:chOff x="2658741" y="4097347"/>
            <a:chExt cx="1304609" cy="294074"/>
          </a:xfrm>
        </p:grpSpPr>
        <p:grpSp>
          <p:nvGrpSpPr>
            <p:cNvPr id="5484" name="Google Shape;5484;p71"/>
            <p:cNvGrpSpPr/>
            <p:nvPr/>
          </p:nvGrpSpPr>
          <p:grpSpPr>
            <a:xfrm>
              <a:off x="2658741" y="4097347"/>
              <a:ext cx="118572" cy="294074"/>
              <a:chOff x="3343310" y="4475555"/>
              <a:chExt cx="127717" cy="316753"/>
            </a:xfrm>
          </p:grpSpPr>
          <p:sp>
            <p:nvSpPr>
              <p:cNvPr id="5485" name="Google Shape;5485;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71"/>
            <p:cNvGrpSpPr/>
            <p:nvPr/>
          </p:nvGrpSpPr>
          <p:grpSpPr>
            <a:xfrm>
              <a:off x="3815519" y="4098388"/>
              <a:ext cx="147831" cy="291991"/>
              <a:chOff x="3527539" y="4476677"/>
              <a:chExt cx="159232" cy="314510"/>
            </a:xfrm>
          </p:grpSpPr>
          <p:sp>
            <p:nvSpPr>
              <p:cNvPr id="5488" name="Google Shape;5488;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71"/>
            <p:cNvGrpSpPr/>
            <p:nvPr/>
          </p:nvGrpSpPr>
          <p:grpSpPr>
            <a:xfrm>
              <a:off x="3511696" y="4098388"/>
              <a:ext cx="147831" cy="291991"/>
              <a:chOff x="3527539" y="4476677"/>
              <a:chExt cx="159232" cy="314510"/>
            </a:xfrm>
          </p:grpSpPr>
          <p:sp>
            <p:nvSpPr>
              <p:cNvPr id="5491" name="Google Shape;5491;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71"/>
            <p:cNvGrpSpPr/>
            <p:nvPr/>
          </p:nvGrpSpPr>
          <p:grpSpPr>
            <a:xfrm>
              <a:off x="3207874" y="4098388"/>
              <a:ext cx="147831" cy="291991"/>
              <a:chOff x="3527539" y="4476677"/>
              <a:chExt cx="159232" cy="314510"/>
            </a:xfrm>
          </p:grpSpPr>
          <p:sp>
            <p:nvSpPr>
              <p:cNvPr id="5494" name="Google Shape;5494;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1"/>
            <p:cNvGrpSpPr/>
            <p:nvPr/>
          </p:nvGrpSpPr>
          <p:grpSpPr>
            <a:xfrm>
              <a:off x="2933305" y="4097347"/>
              <a:ext cx="118572" cy="294074"/>
              <a:chOff x="3343310" y="4475555"/>
              <a:chExt cx="127717" cy="316753"/>
            </a:xfrm>
          </p:grpSpPr>
          <p:sp>
            <p:nvSpPr>
              <p:cNvPr id="5497" name="Google Shape;5497;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9" name="Google Shape;5499;p71"/>
          <p:cNvGrpSpPr/>
          <p:nvPr/>
        </p:nvGrpSpPr>
        <p:grpSpPr>
          <a:xfrm>
            <a:off x="4209349" y="1176041"/>
            <a:ext cx="1430711" cy="751237"/>
            <a:chOff x="5159450" y="1919950"/>
            <a:chExt cx="1541050" cy="862500"/>
          </a:xfrm>
        </p:grpSpPr>
        <p:sp>
          <p:nvSpPr>
            <p:cNvPr id="5500" name="Google Shape;5500;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501" name="Google Shape;5501;p71"/>
            <p:cNvGrpSpPr/>
            <p:nvPr/>
          </p:nvGrpSpPr>
          <p:grpSpPr>
            <a:xfrm>
              <a:off x="5159450" y="1919950"/>
              <a:ext cx="1541050" cy="862500"/>
              <a:chOff x="5159450" y="1919950"/>
              <a:chExt cx="1541050" cy="862500"/>
            </a:xfrm>
          </p:grpSpPr>
          <p:cxnSp>
            <p:nvCxnSpPr>
              <p:cNvPr id="5502" name="Google Shape;5502;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503" name="Google Shape;5503;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504" name="Google Shape;5504;p71"/>
          <p:cNvGrpSpPr/>
          <p:nvPr/>
        </p:nvGrpSpPr>
        <p:grpSpPr>
          <a:xfrm>
            <a:off x="4257486" y="2439811"/>
            <a:ext cx="1334436" cy="967914"/>
            <a:chOff x="4294923" y="2439811"/>
            <a:chExt cx="1334436" cy="967914"/>
          </a:xfrm>
        </p:grpSpPr>
        <p:grpSp>
          <p:nvGrpSpPr>
            <p:cNvPr id="5505" name="Google Shape;5505;p71"/>
            <p:cNvGrpSpPr/>
            <p:nvPr/>
          </p:nvGrpSpPr>
          <p:grpSpPr>
            <a:xfrm>
              <a:off x="4960455" y="2469658"/>
              <a:ext cx="668904" cy="885524"/>
              <a:chOff x="4960455" y="2469658"/>
              <a:chExt cx="668904" cy="885524"/>
            </a:xfrm>
          </p:grpSpPr>
          <p:sp>
            <p:nvSpPr>
              <p:cNvPr id="5506" name="Google Shape;5506;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71"/>
            <p:cNvGrpSpPr/>
            <p:nvPr/>
          </p:nvGrpSpPr>
          <p:grpSpPr>
            <a:xfrm>
              <a:off x="4294923" y="2469658"/>
              <a:ext cx="668951" cy="885524"/>
              <a:chOff x="4294923" y="2469658"/>
              <a:chExt cx="668951" cy="885524"/>
            </a:xfrm>
          </p:grpSpPr>
          <p:sp>
            <p:nvSpPr>
              <p:cNvPr id="5513" name="Google Shape;5513;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0" name="Google Shape;5520;p71"/>
          <p:cNvGrpSpPr/>
          <p:nvPr/>
        </p:nvGrpSpPr>
        <p:grpSpPr>
          <a:xfrm>
            <a:off x="4243690" y="3494256"/>
            <a:ext cx="1430949" cy="897289"/>
            <a:chOff x="4351371" y="3547942"/>
            <a:chExt cx="1345130" cy="843475"/>
          </a:xfrm>
        </p:grpSpPr>
        <p:grpSp>
          <p:nvGrpSpPr>
            <p:cNvPr id="5521" name="Google Shape;5521;p71"/>
            <p:cNvGrpSpPr/>
            <p:nvPr/>
          </p:nvGrpSpPr>
          <p:grpSpPr>
            <a:xfrm>
              <a:off x="4351371" y="4209917"/>
              <a:ext cx="1345130" cy="181500"/>
              <a:chOff x="4351371" y="4209917"/>
              <a:chExt cx="1345130" cy="181500"/>
            </a:xfrm>
          </p:grpSpPr>
          <p:sp>
            <p:nvSpPr>
              <p:cNvPr id="5522" name="Google Shape;5522;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3" name="Google Shape;5523;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524" name="Google Shape;5524;p71"/>
            <p:cNvGrpSpPr/>
            <p:nvPr/>
          </p:nvGrpSpPr>
          <p:grpSpPr>
            <a:xfrm>
              <a:off x="4403010" y="3985221"/>
              <a:ext cx="1109518" cy="181500"/>
              <a:chOff x="4403010" y="3985221"/>
              <a:chExt cx="1109518" cy="181500"/>
            </a:xfrm>
          </p:grpSpPr>
          <p:sp>
            <p:nvSpPr>
              <p:cNvPr id="5525" name="Google Shape;5525;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6" name="Google Shape;5526;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527" name="Google Shape;5527;p71"/>
            <p:cNvGrpSpPr/>
            <p:nvPr/>
          </p:nvGrpSpPr>
          <p:grpSpPr>
            <a:xfrm>
              <a:off x="4618704" y="3766582"/>
              <a:ext cx="807858" cy="181500"/>
              <a:chOff x="4618704" y="3766582"/>
              <a:chExt cx="807858" cy="181500"/>
            </a:xfrm>
          </p:grpSpPr>
          <p:sp>
            <p:nvSpPr>
              <p:cNvPr id="5528" name="Google Shape;5528;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9" name="Google Shape;5529;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530" name="Google Shape;5530;p71"/>
            <p:cNvGrpSpPr/>
            <p:nvPr/>
          </p:nvGrpSpPr>
          <p:grpSpPr>
            <a:xfrm>
              <a:off x="4735238" y="3547942"/>
              <a:ext cx="462839" cy="181500"/>
              <a:chOff x="4735238" y="3547942"/>
              <a:chExt cx="462839" cy="181500"/>
            </a:xfrm>
          </p:grpSpPr>
          <p:sp>
            <p:nvSpPr>
              <p:cNvPr id="5531" name="Google Shape;5531;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2" name="Google Shape;5532;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533" name="Google Shape;5533;p71"/>
          <p:cNvGrpSpPr/>
          <p:nvPr/>
        </p:nvGrpSpPr>
        <p:grpSpPr>
          <a:xfrm>
            <a:off x="7420047" y="2429580"/>
            <a:ext cx="1020955" cy="928853"/>
            <a:chOff x="926675" y="238125"/>
            <a:chExt cx="5755100" cy="5232975"/>
          </a:xfrm>
        </p:grpSpPr>
        <p:sp>
          <p:nvSpPr>
            <p:cNvPr id="5534" name="Google Shape;5534;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71"/>
          <p:cNvGrpSpPr/>
          <p:nvPr/>
        </p:nvGrpSpPr>
        <p:grpSpPr>
          <a:xfrm>
            <a:off x="727421" y="2828315"/>
            <a:ext cx="1695374" cy="1560837"/>
            <a:chOff x="727421" y="2828315"/>
            <a:chExt cx="1695374" cy="1560837"/>
          </a:xfrm>
        </p:grpSpPr>
        <p:grpSp>
          <p:nvGrpSpPr>
            <p:cNvPr id="5539" name="Google Shape;5539;p71"/>
            <p:cNvGrpSpPr/>
            <p:nvPr/>
          </p:nvGrpSpPr>
          <p:grpSpPr>
            <a:xfrm>
              <a:off x="727421" y="2828315"/>
              <a:ext cx="1695374" cy="1560837"/>
              <a:chOff x="734799" y="2782450"/>
              <a:chExt cx="1571100" cy="1577400"/>
            </a:xfrm>
          </p:grpSpPr>
          <p:cxnSp>
            <p:nvCxnSpPr>
              <p:cNvPr id="5540" name="Google Shape;5540;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541" name="Google Shape;5541;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542" name="Google Shape;5542;p71"/>
            <p:cNvGrpSpPr/>
            <p:nvPr/>
          </p:nvGrpSpPr>
          <p:grpSpPr>
            <a:xfrm>
              <a:off x="819108" y="2882501"/>
              <a:ext cx="1556791" cy="1426186"/>
              <a:chOff x="819108" y="2882501"/>
              <a:chExt cx="1556791" cy="1426186"/>
            </a:xfrm>
          </p:grpSpPr>
          <p:grpSp>
            <p:nvGrpSpPr>
              <p:cNvPr id="5543" name="Google Shape;5543;p71"/>
              <p:cNvGrpSpPr/>
              <p:nvPr/>
            </p:nvGrpSpPr>
            <p:grpSpPr>
              <a:xfrm>
                <a:off x="819108" y="2882501"/>
                <a:ext cx="103104" cy="1426186"/>
                <a:chOff x="4674013" y="3100904"/>
                <a:chExt cx="122758" cy="1698043"/>
              </a:xfrm>
            </p:grpSpPr>
            <p:sp>
              <p:nvSpPr>
                <p:cNvPr id="5544" name="Google Shape;5544;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71"/>
              <p:cNvGrpSpPr/>
              <p:nvPr/>
            </p:nvGrpSpPr>
            <p:grpSpPr>
              <a:xfrm>
                <a:off x="1062475" y="2882501"/>
                <a:ext cx="103104" cy="1426186"/>
                <a:chOff x="4940438" y="3100904"/>
                <a:chExt cx="122758" cy="1698043"/>
              </a:xfrm>
            </p:grpSpPr>
            <p:sp>
              <p:nvSpPr>
                <p:cNvPr id="5552" name="Google Shape;5552;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9" name="Google Shape;5559;p71"/>
              <p:cNvGrpSpPr/>
              <p:nvPr/>
            </p:nvGrpSpPr>
            <p:grpSpPr>
              <a:xfrm>
                <a:off x="1299324" y="2882501"/>
                <a:ext cx="103104" cy="1426186"/>
                <a:chOff x="5206863" y="3100904"/>
                <a:chExt cx="122758" cy="1698043"/>
              </a:xfrm>
            </p:grpSpPr>
            <p:sp>
              <p:nvSpPr>
                <p:cNvPr id="5560" name="Google Shape;5560;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71"/>
              <p:cNvGrpSpPr/>
              <p:nvPr/>
            </p:nvGrpSpPr>
            <p:grpSpPr>
              <a:xfrm>
                <a:off x="1786057" y="2882501"/>
                <a:ext cx="103104" cy="1426186"/>
                <a:chOff x="6006138" y="3143629"/>
                <a:chExt cx="122758" cy="1698043"/>
              </a:xfrm>
            </p:grpSpPr>
            <p:sp>
              <p:nvSpPr>
                <p:cNvPr id="5568" name="Google Shape;5568;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71"/>
              <p:cNvGrpSpPr/>
              <p:nvPr/>
            </p:nvGrpSpPr>
            <p:grpSpPr>
              <a:xfrm>
                <a:off x="2029422" y="2882501"/>
                <a:ext cx="103104" cy="1426186"/>
                <a:chOff x="6805413" y="3100904"/>
                <a:chExt cx="122758" cy="1698043"/>
              </a:xfrm>
            </p:grpSpPr>
            <p:sp>
              <p:nvSpPr>
                <p:cNvPr id="5576" name="Google Shape;5576;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71"/>
              <p:cNvGrpSpPr/>
              <p:nvPr/>
            </p:nvGrpSpPr>
            <p:grpSpPr>
              <a:xfrm>
                <a:off x="2272795" y="2882501"/>
                <a:ext cx="103104" cy="1426186"/>
                <a:chOff x="5206863" y="3100904"/>
                <a:chExt cx="122758" cy="1698043"/>
              </a:xfrm>
            </p:grpSpPr>
            <p:sp>
              <p:nvSpPr>
                <p:cNvPr id="5584" name="Google Shape;5584;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71"/>
              <p:cNvGrpSpPr/>
              <p:nvPr/>
            </p:nvGrpSpPr>
            <p:grpSpPr>
              <a:xfrm>
                <a:off x="1542694" y="2882501"/>
                <a:ext cx="103104" cy="1426186"/>
                <a:chOff x="6006138" y="3143629"/>
                <a:chExt cx="122758" cy="1698043"/>
              </a:xfrm>
            </p:grpSpPr>
            <p:sp>
              <p:nvSpPr>
                <p:cNvPr id="5592" name="Google Shape;5592;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99" name="Google Shape;5599;p71"/>
          <p:cNvGrpSpPr/>
          <p:nvPr/>
        </p:nvGrpSpPr>
        <p:grpSpPr>
          <a:xfrm>
            <a:off x="5683472" y="3518037"/>
            <a:ext cx="2749952" cy="870677"/>
            <a:chOff x="238125" y="1725700"/>
            <a:chExt cx="7139025" cy="2260325"/>
          </a:xfrm>
        </p:grpSpPr>
        <p:sp>
          <p:nvSpPr>
            <p:cNvPr id="5600" name="Google Shape;5600;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71"/>
          <p:cNvGrpSpPr/>
          <p:nvPr/>
        </p:nvGrpSpPr>
        <p:grpSpPr>
          <a:xfrm>
            <a:off x="5953636" y="2459783"/>
            <a:ext cx="1105452" cy="916747"/>
            <a:chOff x="5249100" y="1210600"/>
            <a:chExt cx="3502700" cy="2904775"/>
          </a:xfrm>
        </p:grpSpPr>
        <p:sp>
          <p:nvSpPr>
            <p:cNvPr id="5611" name="Google Shape;5611;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15" name="Google Shape;5615;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616" name="Google Shape;5616;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617" name="Google Shape;5617;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618" name="Google Shape;5618;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619" name="Google Shape;5619;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71"/>
          <p:cNvGrpSpPr/>
          <p:nvPr/>
        </p:nvGrpSpPr>
        <p:grpSpPr>
          <a:xfrm>
            <a:off x="7136183" y="1179201"/>
            <a:ext cx="1304650" cy="1124856"/>
            <a:chOff x="7287122" y="1165658"/>
            <a:chExt cx="1219413" cy="1051365"/>
          </a:xfrm>
        </p:grpSpPr>
        <p:grpSp>
          <p:nvGrpSpPr>
            <p:cNvPr id="5621" name="Google Shape;5621;p71"/>
            <p:cNvGrpSpPr/>
            <p:nvPr/>
          </p:nvGrpSpPr>
          <p:grpSpPr>
            <a:xfrm>
              <a:off x="7287122" y="1969723"/>
              <a:ext cx="1219413" cy="247300"/>
              <a:chOff x="7287122" y="1969723"/>
              <a:chExt cx="1219413" cy="247300"/>
            </a:xfrm>
          </p:grpSpPr>
          <p:sp>
            <p:nvSpPr>
              <p:cNvPr id="5622" name="Google Shape;5622;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3" name="Google Shape;5623;p71"/>
              <p:cNvGrpSpPr/>
              <p:nvPr/>
            </p:nvGrpSpPr>
            <p:grpSpPr>
              <a:xfrm>
                <a:off x="7287122" y="2063892"/>
                <a:ext cx="1151753" cy="73428"/>
                <a:chOff x="7287122" y="2063892"/>
                <a:chExt cx="1151753" cy="73428"/>
              </a:xfrm>
            </p:grpSpPr>
            <p:sp>
              <p:nvSpPr>
                <p:cNvPr id="5624" name="Google Shape;5624;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25" name="Google Shape;5625;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626" name="Google Shape;5626;p71"/>
            <p:cNvGrpSpPr/>
            <p:nvPr/>
          </p:nvGrpSpPr>
          <p:grpSpPr>
            <a:xfrm>
              <a:off x="7287122" y="1712201"/>
              <a:ext cx="1219403" cy="246767"/>
              <a:chOff x="7287122" y="1712201"/>
              <a:chExt cx="1219403" cy="246767"/>
            </a:xfrm>
          </p:grpSpPr>
          <p:sp>
            <p:nvSpPr>
              <p:cNvPr id="5627" name="Google Shape;5627;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8" name="Google Shape;5628;p71"/>
              <p:cNvGrpSpPr/>
              <p:nvPr/>
            </p:nvGrpSpPr>
            <p:grpSpPr>
              <a:xfrm>
                <a:off x="7287122" y="1842861"/>
                <a:ext cx="1005303" cy="73419"/>
                <a:chOff x="7287122" y="1842861"/>
                <a:chExt cx="1005303" cy="73419"/>
              </a:xfrm>
            </p:grpSpPr>
            <p:sp>
              <p:nvSpPr>
                <p:cNvPr id="5629" name="Google Shape;5629;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30" name="Google Shape;5630;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631" name="Google Shape;5631;p71"/>
            <p:cNvGrpSpPr/>
            <p:nvPr/>
          </p:nvGrpSpPr>
          <p:grpSpPr>
            <a:xfrm>
              <a:off x="7287122" y="1447520"/>
              <a:ext cx="1219403" cy="286667"/>
              <a:chOff x="7287122" y="1447520"/>
              <a:chExt cx="1219403" cy="286667"/>
            </a:xfrm>
          </p:grpSpPr>
          <p:sp>
            <p:nvSpPr>
              <p:cNvPr id="5632" name="Google Shape;5632;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3" name="Google Shape;5633;p71"/>
              <p:cNvGrpSpPr/>
              <p:nvPr/>
            </p:nvGrpSpPr>
            <p:grpSpPr>
              <a:xfrm>
                <a:off x="7287122" y="1581977"/>
                <a:ext cx="852803" cy="73428"/>
                <a:chOff x="7287122" y="1581977"/>
                <a:chExt cx="852803" cy="73428"/>
              </a:xfrm>
            </p:grpSpPr>
            <p:sp>
              <p:nvSpPr>
                <p:cNvPr id="5634" name="Google Shape;5634;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35" name="Google Shape;5635;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636" name="Google Shape;5636;p71"/>
            <p:cNvGrpSpPr/>
            <p:nvPr/>
          </p:nvGrpSpPr>
          <p:grpSpPr>
            <a:xfrm>
              <a:off x="7287122" y="1165658"/>
              <a:ext cx="1219403" cy="344253"/>
              <a:chOff x="7287122" y="1165658"/>
              <a:chExt cx="1219403" cy="344253"/>
            </a:xfrm>
          </p:grpSpPr>
          <p:sp>
            <p:nvSpPr>
              <p:cNvPr id="5637" name="Google Shape;5637;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8" name="Google Shape;5638;p71"/>
              <p:cNvGrpSpPr/>
              <p:nvPr/>
            </p:nvGrpSpPr>
            <p:grpSpPr>
              <a:xfrm>
                <a:off x="7287122" y="1341025"/>
                <a:ext cx="695703" cy="73419"/>
                <a:chOff x="7287122" y="1341025"/>
                <a:chExt cx="695703" cy="73419"/>
              </a:xfrm>
            </p:grpSpPr>
            <p:sp>
              <p:nvSpPr>
                <p:cNvPr id="5639" name="Google Shape;5639;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0" name="Google Shape;5640;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641" name="Google Shape;5641;p71"/>
          <p:cNvGrpSpPr/>
          <p:nvPr/>
        </p:nvGrpSpPr>
        <p:grpSpPr>
          <a:xfrm>
            <a:off x="5802676" y="1185224"/>
            <a:ext cx="1397729" cy="1098540"/>
            <a:chOff x="5900602" y="1193063"/>
            <a:chExt cx="1299851" cy="1021707"/>
          </a:xfrm>
        </p:grpSpPr>
        <p:grpSp>
          <p:nvGrpSpPr>
            <p:cNvPr id="5642" name="Google Shape;5642;p71"/>
            <p:cNvGrpSpPr/>
            <p:nvPr/>
          </p:nvGrpSpPr>
          <p:grpSpPr>
            <a:xfrm>
              <a:off x="6520337" y="1193063"/>
              <a:ext cx="341815" cy="799959"/>
              <a:chOff x="6520337" y="1193063"/>
              <a:chExt cx="341815" cy="799959"/>
            </a:xfrm>
          </p:grpSpPr>
          <p:grpSp>
            <p:nvGrpSpPr>
              <p:cNvPr id="5643" name="Google Shape;5643;p71"/>
              <p:cNvGrpSpPr/>
              <p:nvPr/>
            </p:nvGrpSpPr>
            <p:grpSpPr>
              <a:xfrm>
                <a:off x="6520337" y="1589527"/>
                <a:ext cx="213950" cy="403494"/>
                <a:chOff x="6520337" y="1589527"/>
                <a:chExt cx="213950" cy="403494"/>
              </a:xfrm>
            </p:grpSpPr>
            <p:sp>
              <p:nvSpPr>
                <p:cNvPr id="5644" name="Google Shape;5644;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71"/>
              <p:cNvGrpSpPr/>
              <p:nvPr/>
            </p:nvGrpSpPr>
            <p:grpSpPr>
              <a:xfrm>
                <a:off x="6577204" y="1193063"/>
                <a:ext cx="284947" cy="464512"/>
                <a:chOff x="6577204" y="1193063"/>
                <a:chExt cx="284947" cy="464512"/>
              </a:xfrm>
            </p:grpSpPr>
            <p:sp>
              <p:nvSpPr>
                <p:cNvPr id="5647" name="Google Shape;5647;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8" name="Google Shape;5648;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649" name="Google Shape;5649;p71"/>
            <p:cNvGrpSpPr/>
            <p:nvPr/>
          </p:nvGrpSpPr>
          <p:grpSpPr>
            <a:xfrm>
              <a:off x="6238903" y="1193063"/>
              <a:ext cx="300475" cy="900152"/>
              <a:chOff x="6238903" y="1193063"/>
              <a:chExt cx="300475" cy="900152"/>
            </a:xfrm>
          </p:grpSpPr>
          <p:grpSp>
            <p:nvGrpSpPr>
              <p:cNvPr id="5650" name="Google Shape;5650;p71"/>
              <p:cNvGrpSpPr/>
              <p:nvPr/>
            </p:nvGrpSpPr>
            <p:grpSpPr>
              <a:xfrm>
                <a:off x="6290865" y="1489315"/>
                <a:ext cx="248514" cy="603900"/>
                <a:chOff x="6290865" y="1489315"/>
                <a:chExt cx="248514" cy="603900"/>
              </a:xfrm>
            </p:grpSpPr>
            <p:sp>
              <p:nvSpPr>
                <p:cNvPr id="5651" name="Google Shape;5651;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71"/>
              <p:cNvGrpSpPr/>
              <p:nvPr/>
            </p:nvGrpSpPr>
            <p:grpSpPr>
              <a:xfrm>
                <a:off x="6238903" y="1193063"/>
                <a:ext cx="284947" cy="333087"/>
                <a:chOff x="6238903" y="1193063"/>
                <a:chExt cx="284947" cy="333087"/>
              </a:xfrm>
            </p:grpSpPr>
            <p:sp>
              <p:nvSpPr>
                <p:cNvPr id="5654" name="Google Shape;5654;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5" name="Google Shape;5655;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656" name="Google Shape;5656;p71"/>
            <p:cNvGrpSpPr/>
            <p:nvPr/>
          </p:nvGrpSpPr>
          <p:grpSpPr>
            <a:xfrm>
              <a:off x="5900602" y="1193063"/>
              <a:ext cx="444345" cy="1021707"/>
              <a:chOff x="5900602" y="1193063"/>
              <a:chExt cx="444345" cy="1021707"/>
            </a:xfrm>
          </p:grpSpPr>
          <p:grpSp>
            <p:nvGrpSpPr>
              <p:cNvPr id="5657" name="Google Shape;5657;p71"/>
              <p:cNvGrpSpPr/>
              <p:nvPr/>
            </p:nvGrpSpPr>
            <p:grpSpPr>
              <a:xfrm>
                <a:off x="6046501" y="1367785"/>
                <a:ext cx="298446" cy="846986"/>
                <a:chOff x="6046501" y="1367785"/>
                <a:chExt cx="298446" cy="846986"/>
              </a:xfrm>
            </p:grpSpPr>
            <p:sp>
              <p:nvSpPr>
                <p:cNvPr id="5658" name="Google Shape;5658;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71"/>
              <p:cNvGrpSpPr/>
              <p:nvPr/>
            </p:nvGrpSpPr>
            <p:grpSpPr>
              <a:xfrm>
                <a:off x="5900602" y="1193063"/>
                <a:ext cx="284947" cy="182312"/>
                <a:chOff x="5900602" y="1193063"/>
                <a:chExt cx="284947" cy="182312"/>
              </a:xfrm>
            </p:grpSpPr>
            <p:sp>
              <p:nvSpPr>
                <p:cNvPr id="5661" name="Google Shape;5661;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62" name="Google Shape;5662;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663" name="Google Shape;5663;p71"/>
            <p:cNvGrpSpPr/>
            <p:nvPr/>
          </p:nvGrpSpPr>
          <p:grpSpPr>
            <a:xfrm>
              <a:off x="6738300" y="1193063"/>
              <a:ext cx="462153" cy="707634"/>
              <a:chOff x="6738300" y="1193063"/>
              <a:chExt cx="462153" cy="707634"/>
            </a:xfrm>
          </p:grpSpPr>
          <p:grpSp>
            <p:nvGrpSpPr>
              <p:cNvPr id="5664" name="Google Shape;5664;p71"/>
              <p:cNvGrpSpPr/>
              <p:nvPr/>
            </p:nvGrpSpPr>
            <p:grpSpPr>
              <a:xfrm>
                <a:off x="6915505" y="1193063"/>
                <a:ext cx="284947" cy="597387"/>
                <a:chOff x="6915505" y="1193063"/>
                <a:chExt cx="284947" cy="597387"/>
              </a:xfrm>
            </p:grpSpPr>
            <p:sp>
              <p:nvSpPr>
                <p:cNvPr id="5665" name="Google Shape;5665;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66" name="Google Shape;5666;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667" name="Google Shape;5667;p71"/>
              <p:cNvGrpSpPr/>
              <p:nvPr/>
            </p:nvGrpSpPr>
            <p:grpSpPr>
              <a:xfrm>
                <a:off x="6738300" y="1684725"/>
                <a:ext cx="230066" cy="215971"/>
                <a:chOff x="6738300" y="1684725"/>
                <a:chExt cx="230066" cy="215971"/>
              </a:xfrm>
            </p:grpSpPr>
            <p:sp>
              <p:nvSpPr>
                <p:cNvPr id="5668" name="Google Shape;5668;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 name="TextBox 1">
            <a:extLst>
              <a:ext uri="{FF2B5EF4-FFF2-40B4-BE49-F238E27FC236}">
                <a16:creationId xmlns:a16="http://schemas.microsoft.com/office/drawing/2014/main" id="{061E1A23-91C5-4E7D-BD12-E6ABA2EDB230}"/>
              </a:ext>
            </a:extLst>
          </p:cNvPr>
          <p:cNvSpPr txBox="1"/>
          <p:nvPr/>
        </p:nvSpPr>
        <p:spPr>
          <a:xfrm>
            <a:off x="3200399" y="234314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673"/>
        <p:cNvGrpSpPr/>
        <p:nvPr/>
      </p:nvGrpSpPr>
      <p:grpSpPr>
        <a:xfrm>
          <a:off x="0" y="0"/>
          <a:ext cx="0" cy="0"/>
          <a:chOff x="0" y="0"/>
          <a:chExt cx="0" cy="0"/>
        </a:xfrm>
      </p:grpSpPr>
      <p:sp>
        <p:nvSpPr>
          <p:cNvPr id="5674" name="Google Shape;5674;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675" name="Google Shape;5675;p7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676" name="Google Shape;5676;p72"/>
          <p:cNvGrpSpPr/>
          <p:nvPr/>
        </p:nvGrpSpPr>
        <p:grpSpPr>
          <a:xfrm>
            <a:off x="1267741" y="2287103"/>
            <a:ext cx="298169" cy="339253"/>
            <a:chOff x="1529350" y="258825"/>
            <a:chExt cx="423475" cy="481825"/>
          </a:xfrm>
        </p:grpSpPr>
        <p:sp>
          <p:nvSpPr>
            <p:cNvPr id="5677" name="Google Shape;5677;p7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9" name="Google Shape;5679;p72"/>
          <p:cNvGrpSpPr/>
          <p:nvPr/>
        </p:nvGrpSpPr>
        <p:grpSpPr>
          <a:xfrm>
            <a:off x="1660716" y="2367273"/>
            <a:ext cx="340890" cy="178912"/>
            <a:chOff x="2084325" y="363300"/>
            <a:chExt cx="484150" cy="254100"/>
          </a:xfrm>
        </p:grpSpPr>
        <p:sp>
          <p:nvSpPr>
            <p:cNvPr id="5680" name="Google Shape;5680;p7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7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2" name="Google Shape;5682;p72"/>
          <p:cNvGrpSpPr/>
          <p:nvPr/>
        </p:nvGrpSpPr>
        <p:grpSpPr>
          <a:xfrm>
            <a:off x="2110011" y="2287102"/>
            <a:ext cx="298169" cy="339253"/>
            <a:chOff x="2707500" y="249400"/>
            <a:chExt cx="423475" cy="481825"/>
          </a:xfrm>
        </p:grpSpPr>
        <p:sp>
          <p:nvSpPr>
            <p:cNvPr id="5683" name="Google Shape;5683;p7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4" name="Google Shape;5684;p7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5" name="Google Shape;5685;p72"/>
          <p:cNvGrpSpPr/>
          <p:nvPr/>
        </p:nvGrpSpPr>
        <p:grpSpPr>
          <a:xfrm>
            <a:off x="2912712" y="2287349"/>
            <a:ext cx="352349" cy="338760"/>
            <a:chOff x="3854700" y="249750"/>
            <a:chExt cx="500425" cy="481125"/>
          </a:xfrm>
        </p:grpSpPr>
        <p:sp>
          <p:nvSpPr>
            <p:cNvPr id="5686" name="Google Shape;5686;p7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8" name="Google Shape;5688;p7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7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7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7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7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4" name="Google Shape;5694;p72"/>
          <p:cNvGrpSpPr/>
          <p:nvPr/>
        </p:nvGrpSpPr>
        <p:grpSpPr>
          <a:xfrm>
            <a:off x="3330701" y="2287349"/>
            <a:ext cx="352349" cy="338760"/>
            <a:chOff x="4447550" y="249750"/>
            <a:chExt cx="500425" cy="481125"/>
          </a:xfrm>
        </p:grpSpPr>
        <p:sp>
          <p:nvSpPr>
            <p:cNvPr id="5695" name="Google Shape;5695;p7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7" name="Google Shape;5697;p72"/>
          <p:cNvGrpSpPr/>
          <p:nvPr/>
        </p:nvGrpSpPr>
        <p:grpSpPr>
          <a:xfrm>
            <a:off x="3759902" y="2287102"/>
            <a:ext cx="339253" cy="339253"/>
            <a:chOff x="5049725" y="249400"/>
            <a:chExt cx="481825" cy="481825"/>
          </a:xfrm>
        </p:grpSpPr>
        <p:sp>
          <p:nvSpPr>
            <p:cNvPr id="5698" name="Google Shape;5698;p7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0" name="Google Shape;5700;p72"/>
          <p:cNvGrpSpPr/>
          <p:nvPr/>
        </p:nvGrpSpPr>
        <p:grpSpPr>
          <a:xfrm>
            <a:off x="4173843" y="2287102"/>
            <a:ext cx="339253" cy="339253"/>
            <a:chOff x="5660400" y="238125"/>
            <a:chExt cx="481825" cy="481825"/>
          </a:xfrm>
        </p:grpSpPr>
        <p:sp>
          <p:nvSpPr>
            <p:cNvPr id="5701" name="Google Shape;5701;p7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3" name="Google Shape;5703;p72"/>
          <p:cNvGrpSpPr/>
          <p:nvPr/>
        </p:nvGrpSpPr>
        <p:grpSpPr>
          <a:xfrm>
            <a:off x="4590529" y="2287102"/>
            <a:ext cx="339253" cy="339253"/>
            <a:chOff x="6235400" y="249400"/>
            <a:chExt cx="481825" cy="481825"/>
          </a:xfrm>
        </p:grpSpPr>
        <p:sp>
          <p:nvSpPr>
            <p:cNvPr id="5704" name="Google Shape;5704;p7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5" name="Google Shape;5705;p7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7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09" name="Google Shape;5709;p7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10" name="Google Shape;5710;p72"/>
          <p:cNvGrpSpPr/>
          <p:nvPr/>
        </p:nvGrpSpPr>
        <p:grpSpPr>
          <a:xfrm>
            <a:off x="1660875" y="2711232"/>
            <a:ext cx="340573" cy="339271"/>
            <a:chOff x="2085450" y="842250"/>
            <a:chExt cx="483700" cy="481850"/>
          </a:xfrm>
        </p:grpSpPr>
        <p:sp>
          <p:nvSpPr>
            <p:cNvPr id="5711" name="Google Shape;5711;p7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2" name="Google Shape;5712;p7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3" name="Google Shape;5713;p7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4" name="Google Shape;5714;p72"/>
          <p:cNvGrpSpPr/>
          <p:nvPr/>
        </p:nvGrpSpPr>
        <p:grpSpPr>
          <a:xfrm>
            <a:off x="2089443" y="2711241"/>
            <a:ext cx="339306" cy="339253"/>
            <a:chOff x="2685825" y="840375"/>
            <a:chExt cx="481900" cy="481825"/>
          </a:xfrm>
        </p:grpSpPr>
        <p:sp>
          <p:nvSpPr>
            <p:cNvPr id="5715" name="Google Shape;5715;p7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7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7" name="Google Shape;5717;p72"/>
          <p:cNvGrpSpPr/>
          <p:nvPr/>
        </p:nvGrpSpPr>
        <p:grpSpPr>
          <a:xfrm>
            <a:off x="2501104" y="2710924"/>
            <a:ext cx="350431" cy="339887"/>
            <a:chOff x="3270675" y="841800"/>
            <a:chExt cx="497700" cy="482725"/>
          </a:xfrm>
        </p:grpSpPr>
        <p:sp>
          <p:nvSpPr>
            <p:cNvPr id="5718" name="Google Shape;5718;p7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9" name="Google Shape;5719;p7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0" name="Google Shape;5720;p7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21" name="Google Shape;5721;p7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22" name="Google Shape;5722;p72"/>
          <p:cNvGrpSpPr/>
          <p:nvPr/>
        </p:nvGrpSpPr>
        <p:grpSpPr>
          <a:xfrm>
            <a:off x="3337249" y="2731783"/>
            <a:ext cx="339253" cy="298169"/>
            <a:chOff x="4467200" y="877100"/>
            <a:chExt cx="481825" cy="423475"/>
          </a:xfrm>
        </p:grpSpPr>
        <p:sp>
          <p:nvSpPr>
            <p:cNvPr id="5723" name="Google Shape;5723;p7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4" name="Google Shape;5724;p7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5" name="Google Shape;5725;p7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6" name="Google Shape;5726;p7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7" name="Google Shape;5727;p72"/>
          <p:cNvGrpSpPr/>
          <p:nvPr/>
        </p:nvGrpSpPr>
        <p:grpSpPr>
          <a:xfrm>
            <a:off x="3752140" y="2711232"/>
            <a:ext cx="354778" cy="339271"/>
            <a:chOff x="5045500" y="842250"/>
            <a:chExt cx="503875" cy="481850"/>
          </a:xfrm>
        </p:grpSpPr>
        <p:sp>
          <p:nvSpPr>
            <p:cNvPr id="5728" name="Google Shape;5728;p7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7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0" name="Google Shape;5730;p72"/>
          <p:cNvGrpSpPr/>
          <p:nvPr/>
        </p:nvGrpSpPr>
        <p:grpSpPr>
          <a:xfrm>
            <a:off x="2523626" y="2287428"/>
            <a:ext cx="305386" cy="338602"/>
            <a:chOff x="3300325" y="249875"/>
            <a:chExt cx="433725" cy="480900"/>
          </a:xfrm>
        </p:grpSpPr>
        <p:sp>
          <p:nvSpPr>
            <p:cNvPr id="5731" name="Google Shape;5731;p7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7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3" name="Google Shape;5733;p7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7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5" name="Google Shape;5735;p7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6" name="Google Shape;5736;p7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7" name="Google Shape;5737;p72"/>
          <p:cNvGrpSpPr/>
          <p:nvPr/>
        </p:nvGrpSpPr>
        <p:grpSpPr>
          <a:xfrm>
            <a:off x="4174987" y="2737451"/>
            <a:ext cx="336965" cy="286833"/>
            <a:chOff x="5645200" y="879425"/>
            <a:chExt cx="478575" cy="407375"/>
          </a:xfrm>
        </p:grpSpPr>
        <p:sp>
          <p:nvSpPr>
            <p:cNvPr id="5738" name="Google Shape;5738;p7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7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7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7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2" name="Google Shape;5742;p7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3" name="Google Shape;5743;p7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4" name="Google Shape;5744;p72"/>
          <p:cNvGrpSpPr/>
          <p:nvPr/>
        </p:nvGrpSpPr>
        <p:grpSpPr>
          <a:xfrm>
            <a:off x="4611062" y="2711241"/>
            <a:ext cx="298186" cy="339253"/>
            <a:chOff x="6264525" y="842250"/>
            <a:chExt cx="423500" cy="481825"/>
          </a:xfrm>
        </p:grpSpPr>
        <p:sp>
          <p:nvSpPr>
            <p:cNvPr id="5745" name="Google Shape;5745;p7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7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8" name="Google Shape;5748;p7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9" name="Google Shape;5749;p7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1" name="Google Shape;5751;p7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2" name="Google Shape;5752;p72"/>
          <p:cNvGrpSpPr/>
          <p:nvPr/>
        </p:nvGrpSpPr>
        <p:grpSpPr>
          <a:xfrm>
            <a:off x="829350" y="3125895"/>
            <a:ext cx="339253" cy="339253"/>
            <a:chOff x="900750" y="1436075"/>
            <a:chExt cx="481825" cy="481825"/>
          </a:xfrm>
        </p:grpSpPr>
        <p:sp>
          <p:nvSpPr>
            <p:cNvPr id="5753" name="Google Shape;5753;p7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7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5" name="Google Shape;5755;p7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6" name="Google Shape;5756;p7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7" name="Google Shape;5757;p72"/>
          <p:cNvGrpSpPr/>
          <p:nvPr/>
        </p:nvGrpSpPr>
        <p:grpSpPr>
          <a:xfrm>
            <a:off x="1247198" y="3186183"/>
            <a:ext cx="339253" cy="218676"/>
            <a:chOff x="1492675" y="1520750"/>
            <a:chExt cx="481825" cy="310575"/>
          </a:xfrm>
        </p:grpSpPr>
        <p:sp>
          <p:nvSpPr>
            <p:cNvPr id="5758" name="Google Shape;5758;p7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9" name="Google Shape;5759;p7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0" name="Google Shape;5760;p72"/>
          <p:cNvGrpSpPr/>
          <p:nvPr/>
        </p:nvGrpSpPr>
        <p:grpSpPr>
          <a:xfrm>
            <a:off x="1654995" y="3125877"/>
            <a:ext cx="352332" cy="339288"/>
            <a:chOff x="2071000" y="1435025"/>
            <a:chExt cx="500400" cy="481875"/>
          </a:xfrm>
        </p:grpSpPr>
        <p:sp>
          <p:nvSpPr>
            <p:cNvPr id="5761" name="Google Shape;5761;p7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2" name="Google Shape;5762;p7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3" name="Google Shape;5763;p7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4" name="Google Shape;5764;p72"/>
          <p:cNvGrpSpPr/>
          <p:nvPr/>
        </p:nvGrpSpPr>
        <p:grpSpPr>
          <a:xfrm>
            <a:off x="828875" y="2731810"/>
            <a:ext cx="340204" cy="298116"/>
            <a:chOff x="899850" y="871450"/>
            <a:chExt cx="483175" cy="423400"/>
          </a:xfrm>
        </p:grpSpPr>
        <p:sp>
          <p:nvSpPr>
            <p:cNvPr id="5765" name="Google Shape;5765;p7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6" name="Google Shape;5766;p7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8" name="Google Shape;5768;p7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9" name="Google Shape;5769;p72"/>
          <p:cNvGrpSpPr/>
          <p:nvPr/>
        </p:nvGrpSpPr>
        <p:grpSpPr>
          <a:xfrm>
            <a:off x="2083159" y="3146709"/>
            <a:ext cx="351874" cy="297623"/>
            <a:chOff x="2678350" y="1464650"/>
            <a:chExt cx="499750" cy="422700"/>
          </a:xfrm>
        </p:grpSpPr>
        <p:sp>
          <p:nvSpPr>
            <p:cNvPr id="5770" name="Google Shape;5770;p7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1" name="Google Shape;5771;p7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2" name="Google Shape;5772;p7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3" name="Google Shape;5773;p72"/>
          <p:cNvGrpSpPr/>
          <p:nvPr/>
        </p:nvGrpSpPr>
        <p:grpSpPr>
          <a:xfrm>
            <a:off x="2506692" y="3125895"/>
            <a:ext cx="339253" cy="339253"/>
            <a:chOff x="3271200" y="1435075"/>
            <a:chExt cx="481825" cy="481825"/>
          </a:xfrm>
        </p:grpSpPr>
        <p:sp>
          <p:nvSpPr>
            <p:cNvPr id="5774" name="Google Shape;5774;p7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7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6" name="Google Shape;5776;p72"/>
          <p:cNvGrpSpPr/>
          <p:nvPr/>
        </p:nvGrpSpPr>
        <p:grpSpPr>
          <a:xfrm>
            <a:off x="2917165" y="3125877"/>
            <a:ext cx="343442" cy="339288"/>
            <a:chOff x="3858100" y="1435075"/>
            <a:chExt cx="487775" cy="481875"/>
          </a:xfrm>
        </p:grpSpPr>
        <p:sp>
          <p:nvSpPr>
            <p:cNvPr id="5777" name="Google Shape;5777;p7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8" name="Google Shape;5778;p7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9" name="Google Shape;5779;p7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0" name="Google Shape;5780;p7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1" name="Google Shape;5781;p7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2" name="Google Shape;5782;p72"/>
          <p:cNvGrpSpPr/>
          <p:nvPr/>
        </p:nvGrpSpPr>
        <p:grpSpPr>
          <a:xfrm>
            <a:off x="3337249" y="3125895"/>
            <a:ext cx="339253" cy="339253"/>
            <a:chOff x="4456875" y="1435075"/>
            <a:chExt cx="481825" cy="481825"/>
          </a:xfrm>
        </p:grpSpPr>
        <p:sp>
          <p:nvSpPr>
            <p:cNvPr id="5783" name="Google Shape;5783;p7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4" name="Google Shape;5784;p7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5" name="Google Shape;5785;p7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7" name="Google Shape;5787;p7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8" name="Google Shape;5788;p7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9" name="Google Shape;5789;p7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0" name="Google Shape;5790;p7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1" name="Google Shape;5791;p7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7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4" name="Google Shape;5794;p7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7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6" name="Google Shape;5796;p7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7" name="Google Shape;5797;p7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7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7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0" name="Google Shape;5800;p7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1" name="Google Shape;5801;p7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2" name="Google Shape;5802;p72"/>
          <p:cNvGrpSpPr/>
          <p:nvPr/>
        </p:nvGrpSpPr>
        <p:grpSpPr>
          <a:xfrm>
            <a:off x="3758239" y="3125886"/>
            <a:ext cx="342580" cy="339271"/>
            <a:chOff x="5049725" y="1435050"/>
            <a:chExt cx="486550" cy="481850"/>
          </a:xfrm>
        </p:grpSpPr>
        <p:sp>
          <p:nvSpPr>
            <p:cNvPr id="5803" name="Google Shape;5803;p7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7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7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6" name="Google Shape;5806;p7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7" name="Google Shape;5807;p72"/>
          <p:cNvGrpSpPr/>
          <p:nvPr/>
        </p:nvGrpSpPr>
        <p:grpSpPr>
          <a:xfrm>
            <a:off x="4173790" y="3125895"/>
            <a:ext cx="339359" cy="339253"/>
            <a:chOff x="5642475" y="1435075"/>
            <a:chExt cx="481975" cy="481825"/>
          </a:xfrm>
        </p:grpSpPr>
        <p:sp>
          <p:nvSpPr>
            <p:cNvPr id="5808" name="Google Shape;5808;p7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9" name="Google Shape;5809;p7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1" name="Google Shape;5811;p72"/>
          <p:cNvGrpSpPr/>
          <p:nvPr/>
        </p:nvGrpSpPr>
        <p:grpSpPr>
          <a:xfrm>
            <a:off x="1661509" y="3559347"/>
            <a:ext cx="339306" cy="298186"/>
            <a:chOff x="2085450" y="2057100"/>
            <a:chExt cx="481900" cy="423500"/>
          </a:xfrm>
        </p:grpSpPr>
        <p:sp>
          <p:nvSpPr>
            <p:cNvPr id="5812" name="Google Shape;5812;p7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7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4" name="Google Shape;5814;p7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5" name="Google Shape;5815;p72"/>
          <p:cNvGrpSpPr/>
          <p:nvPr/>
        </p:nvGrpSpPr>
        <p:grpSpPr>
          <a:xfrm>
            <a:off x="2089442" y="3582592"/>
            <a:ext cx="339306" cy="251698"/>
            <a:chOff x="2678275" y="2090100"/>
            <a:chExt cx="481900" cy="357475"/>
          </a:xfrm>
        </p:grpSpPr>
        <p:sp>
          <p:nvSpPr>
            <p:cNvPr id="5816" name="Google Shape;5816;p7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7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9" name="Google Shape;5819;p7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7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1" name="Google Shape;5821;p72"/>
          <p:cNvGrpSpPr/>
          <p:nvPr/>
        </p:nvGrpSpPr>
        <p:grpSpPr>
          <a:xfrm>
            <a:off x="2566646" y="3594790"/>
            <a:ext cx="219345" cy="227301"/>
            <a:chOff x="3357325" y="2093500"/>
            <a:chExt cx="311525" cy="322825"/>
          </a:xfrm>
        </p:grpSpPr>
        <p:sp>
          <p:nvSpPr>
            <p:cNvPr id="5822" name="Google Shape;5822;p7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3" name="Google Shape;5823;p7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4" name="Google Shape;5824;p7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25" name="Google Shape;5825;p7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26" name="Google Shape;5826;p72"/>
          <p:cNvGrpSpPr/>
          <p:nvPr/>
        </p:nvGrpSpPr>
        <p:grpSpPr>
          <a:xfrm>
            <a:off x="3360836" y="3538814"/>
            <a:ext cx="292078" cy="339253"/>
            <a:chOff x="4492800" y="2027925"/>
            <a:chExt cx="414825" cy="481825"/>
          </a:xfrm>
        </p:grpSpPr>
        <p:sp>
          <p:nvSpPr>
            <p:cNvPr id="5827" name="Google Shape;5827;p7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9" name="Google Shape;5829;p72"/>
          <p:cNvGrpSpPr/>
          <p:nvPr/>
        </p:nvGrpSpPr>
        <p:grpSpPr>
          <a:xfrm>
            <a:off x="3759928" y="3538805"/>
            <a:ext cx="339200" cy="339271"/>
            <a:chOff x="5049725" y="2027900"/>
            <a:chExt cx="481750" cy="481850"/>
          </a:xfrm>
        </p:grpSpPr>
        <p:sp>
          <p:nvSpPr>
            <p:cNvPr id="5830" name="Google Shape;5830;p7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1" name="Google Shape;5831;p7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2" name="Google Shape;5832;p7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7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4" name="Google Shape;5834;p7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7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7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7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8" name="Google Shape;5838;p72"/>
          <p:cNvGrpSpPr/>
          <p:nvPr/>
        </p:nvGrpSpPr>
        <p:grpSpPr>
          <a:xfrm>
            <a:off x="4233524" y="3538893"/>
            <a:ext cx="219890" cy="339095"/>
            <a:chOff x="5726350" y="2028150"/>
            <a:chExt cx="312300" cy="481600"/>
          </a:xfrm>
        </p:grpSpPr>
        <p:sp>
          <p:nvSpPr>
            <p:cNvPr id="5839" name="Google Shape;5839;p7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7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1" name="Google Shape;5841;p7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2" name="Google Shape;5842;p72"/>
          <p:cNvGrpSpPr/>
          <p:nvPr/>
        </p:nvGrpSpPr>
        <p:grpSpPr>
          <a:xfrm>
            <a:off x="4593715" y="3542000"/>
            <a:ext cx="332881" cy="332881"/>
            <a:chOff x="6239925" y="2032450"/>
            <a:chExt cx="472775" cy="472775"/>
          </a:xfrm>
        </p:grpSpPr>
        <p:sp>
          <p:nvSpPr>
            <p:cNvPr id="5843" name="Google Shape;5843;p7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4" name="Google Shape;5844;p7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5" name="Google Shape;5845;p72"/>
          <p:cNvGrpSpPr/>
          <p:nvPr/>
        </p:nvGrpSpPr>
        <p:grpSpPr>
          <a:xfrm>
            <a:off x="5042807" y="2364092"/>
            <a:ext cx="334641" cy="185425"/>
            <a:chOff x="903075" y="2730000"/>
            <a:chExt cx="475275" cy="263350"/>
          </a:xfrm>
        </p:grpSpPr>
        <p:sp>
          <p:nvSpPr>
            <p:cNvPr id="5846" name="Google Shape;5846;p7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7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7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9" name="Google Shape;5849;p72"/>
          <p:cNvGrpSpPr/>
          <p:nvPr/>
        </p:nvGrpSpPr>
        <p:grpSpPr>
          <a:xfrm>
            <a:off x="1247198" y="3538814"/>
            <a:ext cx="339253" cy="339253"/>
            <a:chOff x="1492675" y="2027925"/>
            <a:chExt cx="481825" cy="481825"/>
          </a:xfrm>
        </p:grpSpPr>
        <p:sp>
          <p:nvSpPr>
            <p:cNvPr id="5850" name="Google Shape;5850;p7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1" name="Google Shape;5851;p7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7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2"/>
          <p:cNvGrpSpPr/>
          <p:nvPr/>
        </p:nvGrpSpPr>
        <p:grpSpPr>
          <a:xfrm>
            <a:off x="829359" y="2307635"/>
            <a:ext cx="339235" cy="298186"/>
            <a:chOff x="898875" y="244725"/>
            <a:chExt cx="481800" cy="423500"/>
          </a:xfrm>
        </p:grpSpPr>
        <p:sp>
          <p:nvSpPr>
            <p:cNvPr id="5856" name="Google Shape;5856;p7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8" name="Google Shape;5858;p7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9" name="Google Shape;5859;p7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7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2" name="Google Shape;5862;p72"/>
          <p:cNvGrpSpPr/>
          <p:nvPr/>
        </p:nvGrpSpPr>
        <p:grpSpPr>
          <a:xfrm>
            <a:off x="5473575" y="2287178"/>
            <a:ext cx="339253" cy="339253"/>
            <a:chOff x="1492675" y="2620775"/>
            <a:chExt cx="481825" cy="481825"/>
          </a:xfrm>
        </p:grpSpPr>
        <p:sp>
          <p:nvSpPr>
            <p:cNvPr id="5863" name="Google Shape;5863;p7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7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65" name="Google Shape;5865;p7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66" name="Google Shape;5866;p72"/>
          <p:cNvGrpSpPr/>
          <p:nvPr/>
        </p:nvGrpSpPr>
        <p:grpSpPr>
          <a:xfrm>
            <a:off x="6297328" y="2303161"/>
            <a:ext cx="333585" cy="307287"/>
            <a:chOff x="2682350" y="2643425"/>
            <a:chExt cx="473775" cy="436425"/>
          </a:xfrm>
        </p:grpSpPr>
        <p:sp>
          <p:nvSpPr>
            <p:cNvPr id="5867" name="Google Shape;5867;p7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7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9" name="Google Shape;5869;p7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0" name="Google Shape;5870;p7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7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2" name="Google Shape;5872;p7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4" name="Google Shape;5874;p72"/>
          <p:cNvGrpSpPr/>
          <p:nvPr/>
        </p:nvGrpSpPr>
        <p:grpSpPr>
          <a:xfrm>
            <a:off x="6762818" y="2287178"/>
            <a:ext cx="238531" cy="339253"/>
            <a:chOff x="3342725" y="2620775"/>
            <a:chExt cx="338775" cy="481825"/>
          </a:xfrm>
        </p:grpSpPr>
        <p:sp>
          <p:nvSpPr>
            <p:cNvPr id="5875" name="Google Shape;5875;p7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8" name="Google Shape;5878;p72"/>
          <p:cNvGrpSpPr/>
          <p:nvPr/>
        </p:nvGrpSpPr>
        <p:grpSpPr>
          <a:xfrm>
            <a:off x="7156568" y="2287178"/>
            <a:ext cx="278296" cy="339253"/>
            <a:chOff x="3907325" y="2620775"/>
            <a:chExt cx="395250" cy="481825"/>
          </a:xfrm>
        </p:grpSpPr>
        <p:sp>
          <p:nvSpPr>
            <p:cNvPr id="5879" name="Google Shape;5879;p7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7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3" name="Google Shape;5883;p72"/>
          <p:cNvGrpSpPr/>
          <p:nvPr/>
        </p:nvGrpSpPr>
        <p:grpSpPr>
          <a:xfrm>
            <a:off x="7974679" y="2297783"/>
            <a:ext cx="339253" cy="318042"/>
            <a:chOff x="5049725" y="2635825"/>
            <a:chExt cx="481825" cy="451700"/>
          </a:xfrm>
        </p:grpSpPr>
        <p:sp>
          <p:nvSpPr>
            <p:cNvPr id="5884" name="Google Shape;5884;p7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7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6" name="Google Shape;5886;p7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7" name="Google Shape;5887;p72"/>
          <p:cNvGrpSpPr/>
          <p:nvPr/>
        </p:nvGrpSpPr>
        <p:grpSpPr>
          <a:xfrm>
            <a:off x="2375386" y="3952243"/>
            <a:ext cx="338566" cy="338373"/>
            <a:chOff x="5643000" y="2621375"/>
            <a:chExt cx="480850" cy="480575"/>
          </a:xfrm>
        </p:grpSpPr>
        <p:sp>
          <p:nvSpPr>
            <p:cNvPr id="5888" name="Google Shape;5888;p7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7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7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1" name="Google Shape;5891;p7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2" name="Google Shape;5892;p7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7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4" name="Google Shape;5894;p7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5" name="Google Shape;5895;p72"/>
          <p:cNvGrpSpPr/>
          <p:nvPr/>
        </p:nvGrpSpPr>
        <p:grpSpPr>
          <a:xfrm>
            <a:off x="4192782" y="3951803"/>
            <a:ext cx="339359" cy="339253"/>
            <a:chOff x="6235250" y="2620775"/>
            <a:chExt cx="481975" cy="481825"/>
          </a:xfrm>
        </p:grpSpPr>
        <p:sp>
          <p:nvSpPr>
            <p:cNvPr id="5896" name="Google Shape;5896;p7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7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8" name="Google Shape;5898;p7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9" name="Google Shape;5899;p7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7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01" name="Google Shape;5901;p7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02" name="Google Shape;5902;p72"/>
          <p:cNvGrpSpPr/>
          <p:nvPr/>
        </p:nvGrpSpPr>
        <p:grpSpPr>
          <a:xfrm>
            <a:off x="5472652" y="2711317"/>
            <a:ext cx="341101" cy="339253"/>
            <a:chOff x="1535000" y="3223325"/>
            <a:chExt cx="484450" cy="481825"/>
          </a:xfrm>
        </p:grpSpPr>
        <p:sp>
          <p:nvSpPr>
            <p:cNvPr id="5903" name="Google Shape;5903;p7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7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7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6" name="Google Shape;5906;p72"/>
          <p:cNvGrpSpPr/>
          <p:nvPr/>
        </p:nvGrpSpPr>
        <p:grpSpPr>
          <a:xfrm>
            <a:off x="5880219" y="2746618"/>
            <a:ext cx="339253" cy="268649"/>
            <a:chOff x="2085525" y="3263750"/>
            <a:chExt cx="481825" cy="381550"/>
          </a:xfrm>
        </p:grpSpPr>
        <p:sp>
          <p:nvSpPr>
            <p:cNvPr id="5907" name="Google Shape;5907;p7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8" name="Google Shape;5908;p7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09" name="Google Shape;5909;p7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10" name="Google Shape;5910;p72"/>
          <p:cNvGrpSpPr/>
          <p:nvPr/>
        </p:nvGrpSpPr>
        <p:grpSpPr>
          <a:xfrm>
            <a:off x="6711982" y="2711308"/>
            <a:ext cx="340204" cy="339271"/>
            <a:chOff x="3270450" y="3213625"/>
            <a:chExt cx="483175" cy="481850"/>
          </a:xfrm>
        </p:grpSpPr>
        <p:sp>
          <p:nvSpPr>
            <p:cNvPr id="5911" name="Google Shape;5911;p7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2" name="Google Shape;5912;p7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3" name="Google Shape;5913;p72"/>
          <p:cNvGrpSpPr/>
          <p:nvPr/>
        </p:nvGrpSpPr>
        <p:grpSpPr>
          <a:xfrm>
            <a:off x="7211250" y="2711317"/>
            <a:ext cx="168931" cy="339253"/>
            <a:chOff x="3984950" y="3213600"/>
            <a:chExt cx="239925" cy="481825"/>
          </a:xfrm>
        </p:grpSpPr>
        <p:sp>
          <p:nvSpPr>
            <p:cNvPr id="5914" name="Google Shape;5914;p7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5" name="Google Shape;5915;p7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16" name="Google Shape;5916;p7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7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18" name="Google Shape;5918;p72"/>
          <p:cNvGrpSpPr/>
          <p:nvPr/>
        </p:nvGrpSpPr>
        <p:grpSpPr>
          <a:xfrm>
            <a:off x="1874281" y="3981487"/>
            <a:ext cx="355218" cy="279880"/>
            <a:chOff x="5629975" y="3255775"/>
            <a:chExt cx="504500" cy="397500"/>
          </a:xfrm>
        </p:grpSpPr>
        <p:sp>
          <p:nvSpPr>
            <p:cNvPr id="5919" name="Google Shape;5919;p7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7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7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2" name="Google Shape;5922;p7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7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4" name="Google Shape;5924;p72"/>
          <p:cNvGrpSpPr/>
          <p:nvPr/>
        </p:nvGrpSpPr>
        <p:grpSpPr>
          <a:xfrm>
            <a:off x="3755839" y="3981593"/>
            <a:ext cx="340256" cy="279669"/>
            <a:chOff x="6234950" y="3255925"/>
            <a:chExt cx="483250" cy="397200"/>
          </a:xfrm>
        </p:grpSpPr>
        <p:sp>
          <p:nvSpPr>
            <p:cNvPr id="5925" name="Google Shape;5925;p7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7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7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7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7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7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1" name="Google Shape;5931;p72"/>
          <p:cNvGrpSpPr/>
          <p:nvPr/>
        </p:nvGrpSpPr>
        <p:grpSpPr>
          <a:xfrm>
            <a:off x="5051107" y="3125970"/>
            <a:ext cx="318042" cy="339253"/>
            <a:chOff x="914900" y="3806450"/>
            <a:chExt cx="451700" cy="481825"/>
          </a:xfrm>
        </p:grpSpPr>
        <p:sp>
          <p:nvSpPr>
            <p:cNvPr id="5932" name="Google Shape;5932;p7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7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7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7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6" name="Google Shape;5936;p7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7" name="Google Shape;5937;p72"/>
          <p:cNvGrpSpPr/>
          <p:nvPr/>
        </p:nvGrpSpPr>
        <p:grpSpPr>
          <a:xfrm>
            <a:off x="5470028" y="3125785"/>
            <a:ext cx="346347" cy="339623"/>
            <a:chOff x="1490050" y="3805975"/>
            <a:chExt cx="491900" cy="482350"/>
          </a:xfrm>
        </p:grpSpPr>
        <p:sp>
          <p:nvSpPr>
            <p:cNvPr id="5938" name="Google Shape;5938;p7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9" name="Google Shape;5939;p7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0" name="Google Shape;5940;p7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7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2" name="Google Shape;5942;p72"/>
          <p:cNvGrpSpPr/>
          <p:nvPr/>
        </p:nvGrpSpPr>
        <p:grpSpPr>
          <a:xfrm>
            <a:off x="5893896" y="3125970"/>
            <a:ext cx="311899" cy="339253"/>
            <a:chOff x="2104275" y="3806450"/>
            <a:chExt cx="442975" cy="481825"/>
          </a:xfrm>
        </p:grpSpPr>
        <p:sp>
          <p:nvSpPr>
            <p:cNvPr id="5943" name="Google Shape;5943;p7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7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5" name="Google Shape;5945;p72"/>
          <p:cNvGrpSpPr/>
          <p:nvPr/>
        </p:nvGrpSpPr>
        <p:grpSpPr>
          <a:xfrm>
            <a:off x="6317413" y="3125970"/>
            <a:ext cx="293416" cy="339253"/>
            <a:chOff x="2710875" y="3806450"/>
            <a:chExt cx="416725" cy="481825"/>
          </a:xfrm>
        </p:grpSpPr>
        <p:sp>
          <p:nvSpPr>
            <p:cNvPr id="5946" name="Google Shape;5946;p7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7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8" name="Google Shape;5948;p72"/>
          <p:cNvGrpSpPr/>
          <p:nvPr/>
        </p:nvGrpSpPr>
        <p:grpSpPr>
          <a:xfrm>
            <a:off x="7147952" y="3126199"/>
            <a:ext cx="295528" cy="338795"/>
            <a:chOff x="3895050" y="3806775"/>
            <a:chExt cx="419725" cy="481175"/>
          </a:xfrm>
        </p:grpSpPr>
        <p:sp>
          <p:nvSpPr>
            <p:cNvPr id="5949" name="Google Shape;5949;p7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7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1" name="Google Shape;5951;p72"/>
          <p:cNvGrpSpPr/>
          <p:nvPr/>
        </p:nvGrpSpPr>
        <p:grpSpPr>
          <a:xfrm>
            <a:off x="7974679" y="3125970"/>
            <a:ext cx="339253" cy="339253"/>
            <a:chOff x="5049725" y="3806450"/>
            <a:chExt cx="481825" cy="481825"/>
          </a:xfrm>
        </p:grpSpPr>
        <p:sp>
          <p:nvSpPr>
            <p:cNvPr id="5952" name="Google Shape;5952;p7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4" name="Google Shape;5954;p7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5" name="Google Shape;5955;p72"/>
          <p:cNvGrpSpPr/>
          <p:nvPr/>
        </p:nvGrpSpPr>
        <p:grpSpPr>
          <a:xfrm>
            <a:off x="1461983" y="3951798"/>
            <a:ext cx="339253" cy="339253"/>
            <a:chOff x="5651375" y="3806450"/>
            <a:chExt cx="481825" cy="481825"/>
          </a:xfrm>
        </p:grpSpPr>
        <p:sp>
          <p:nvSpPr>
            <p:cNvPr id="5956" name="Google Shape;5956;p7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7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8" name="Google Shape;5958;p7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7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0" name="Google Shape;5960;p72"/>
          <p:cNvGrpSpPr/>
          <p:nvPr/>
        </p:nvGrpSpPr>
        <p:grpSpPr>
          <a:xfrm>
            <a:off x="3360663" y="3953787"/>
            <a:ext cx="298503" cy="335275"/>
            <a:chOff x="6264300" y="3809300"/>
            <a:chExt cx="423950" cy="476175"/>
          </a:xfrm>
        </p:grpSpPr>
        <p:sp>
          <p:nvSpPr>
            <p:cNvPr id="5961" name="Google Shape;5961;p7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7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7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4" name="Google Shape;5964;p72"/>
          <p:cNvGrpSpPr/>
          <p:nvPr/>
        </p:nvGrpSpPr>
        <p:grpSpPr>
          <a:xfrm>
            <a:off x="5039841" y="3538881"/>
            <a:ext cx="340573" cy="339271"/>
            <a:chOff x="898875" y="4399275"/>
            <a:chExt cx="483700" cy="481850"/>
          </a:xfrm>
        </p:grpSpPr>
        <p:sp>
          <p:nvSpPr>
            <p:cNvPr id="5965" name="Google Shape;5965;p7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6" name="Google Shape;5966;p7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7" name="Google Shape;5967;p7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7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7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7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7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3" name="Google Shape;5973;p72"/>
          <p:cNvGrpSpPr/>
          <p:nvPr/>
        </p:nvGrpSpPr>
        <p:grpSpPr>
          <a:xfrm>
            <a:off x="5473575" y="3554133"/>
            <a:ext cx="339253" cy="308765"/>
            <a:chOff x="1492675" y="4420975"/>
            <a:chExt cx="481825" cy="438525"/>
          </a:xfrm>
        </p:grpSpPr>
        <p:sp>
          <p:nvSpPr>
            <p:cNvPr id="5974" name="Google Shape;5974;p7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7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7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7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7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9" name="Google Shape;5979;p72"/>
          <p:cNvGrpSpPr/>
          <p:nvPr/>
        </p:nvGrpSpPr>
        <p:grpSpPr>
          <a:xfrm>
            <a:off x="4588276" y="3125886"/>
            <a:ext cx="343759" cy="339271"/>
            <a:chOff x="6232000" y="1435050"/>
            <a:chExt cx="488225" cy="481850"/>
          </a:xfrm>
        </p:grpSpPr>
        <p:sp>
          <p:nvSpPr>
            <p:cNvPr id="5980" name="Google Shape;5980;p7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1" name="Google Shape;5981;p7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2" name="Google Shape;5982;p7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7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7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5" name="Google Shape;5985;p72"/>
          <p:cNvGrpSpPr/>
          <p:nvPr/>
        </p:nvGrpSpPr>
        <p:grpSpPr>
          <a:xfrm>
            <a:off x="849012" y="3539545"/>
            <a:ext cx="299929" cy="337792"/>
            <a:chOff x="924450" y="2028975"/>
            <a:chExt cx="425975" cy="479750"/>
          </a:xfrm>
        </p:grpSpPr>
        <p:sp>
          <p:nvSpPr>
            <p:cNvPr id="5986" name="Google Shape;5986;p7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7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7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72"/>
          <p:cNvGrpSpPr/>
          <p:nvPr/>
        </p:nvGrpSpPr>
        <p:grpSpPr>
          <a:xfrm>
            <a:off x="5878556" y="3539558"/>
            <a:ext cx="342580" cy="337915"/>
            <a:chOff x="2084100" y="4400250"/>
            <a:chExt cx="486550" cy="479925"/>
          </a:xfrm>
        </p:grpSpPr>
        <p:sp>
          <p:nvSpPr>
            <p:cNvPr id="5990" name="Google Shape;5990;p7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7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7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7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4" name="Google Shape;5994;p7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5" name="Google Shape;5995;p7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6" name="Google Shape;5996;p72"/>
          <p:cNvGrpSpPr/>
          <p:nvPr/>
        </p:nvGrpSpPr>
        <p:grpSpPr>
          <a:xfrm>
            <a:off x="6744555" y="3538881"/>
            <a:ext cx="275057" cy="339271"/>
            <a:chOff x="3330525" y="4399275"/>
            <a:chExt cx="390650" cy="481850"/>
          </a:xfrm>
        </p:grpSpPr>
        <p:sp>
          <p:nvSpPr>
            <p:cNvPr id="5997" name="Google Shape;5997;p7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8" name="Google Shape;5998;p7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7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7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1" name="Google Shape;6001;p7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2" name="Google Shape;6002;p7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7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4" name="Google Shape;6004;p72"/>
          <p:cNvGrpSpPr/>
          <p:nvPr/>
        </p:nvGrpSpPr>
        <p:grpSpPr>
          <a:xfrm>
            <a:off x="7169084" y="3538890"/>
            <a:ext cx="253265" cy="339253"/>
            <a:chOff x="3938800" y="4399275"/>
            <a:chExt cx="359700" cy="481825"/>
          </a:xfrm>
        </p:grpSpPr>
        <p:sp>
          <p:nvSpPr>
            <p:cNvPr id="6005" name="Google Shape;6005;p7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7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7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7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7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0" name="Google Shape;6010;p72"/>
          <p:cNvGrpSpPr/>
          <p:nvPr/>
        </p:nvGrpSpPr>
        <p:grpSpPr>
          <a:xfrm>
            <a:off x="7639862" y="3538890"/>
            <a:ext cx="159039" cy="339253"/>
            <a:chOff x="4584850" y="4399275"/>
            <a:chExt cx="225875" cy="481825"/>
          </a:xfrm>
        </p:grpSpPr>
        <p:sp>
          <p:nvSpPr>
            <p:cNvPr id="6011" name="Google Shape;6011;p7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7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3" name="Google Shape;6013;p72"/>
          <p:cNvGrpSpPr/>
          <p:nvPr/>
        </p:nvGrpSpPr>
        <p:grpSpPr>
          <a:xfrm>
            <a:off x="6712457" y="3166412"/>
            <a:ext cx="339253" cy="258369"/>
            <a:chOff x="3271200" y="3863875"/>
            <a:chExt cx="481825" cy="366950"/>
          </a:xfrm>
        </p:grpSpPr>
        <p:sp>
          <p:nvSpPr>
            <p:cNvPr id="6014" name="Google Shape;6014;p7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5" name="Google Shape;6015;p7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16" name="Google Shape;6016;p7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17" name="Google Shape;6017;p72"/>
          <p:cNvGrpSpPr/>
          <p:nvPr/>
        </p:nvGrpSpPr>
        <p:grpSpPr>
          <a:xfrm>
            <a:off x="1049680" y="3951795"/>
            <a:ext cx="339253" cy="339253"/>
            <a:chOff x="5642550" y="4399275"/>
            <a:chExt cx="481825" cy="481825"/>
          </a:xfrm>
        </p:grpSpPr>
        <p:sp>
          <p:nvSpPr>
            <p:cNvPr id="6018" name="Google Shape;6018;p7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7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0" name="Google Shape;6020;p72"/>
          <p:cNvGrpSpPr/>
          <p:nvPr/>
        </p:nvGrpSpPr>
        <p:grpSpPr>
          <a:xfrm>
            <a:off x="2859815" y="3963703"/>
            <a:ext cx="363316" cy="315437"/>
            <a:chOff x="6218300" y="4416175"/>
            <a:chExt cx="516000" cy="448000"/>
          </a:xfrm>
        </p:grpSpPr>
        <p:sp>
          <p:nvSpPr>
            <p:cNvPr id="6021" name="Google Shape;6021;p7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7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7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4" name="Google Shape;6024;p72"/>
          <p:cNvGrpSpPr/>
          <p:nvPr/>
        </p:nvGrpSpPr>
        <p:grpSpPr>
          <a:xfrm>
            <a:off x="5918879" y="3951792"/>
            <a:ext cx="339253" cy="339253"/>
            <a:chOff x="899850" y="4992125"/>
            <a:chExt cx="481825" cy="481825"/>
          </a:xfrm>
        </p:grpSpPr>
        <p:sp>
          <p:nvSpPr>
            <p:cNvPr id="6025" name="Google Shape;6025;p7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7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7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8" name="Google Shape;6028;p72"/>
          <p:cNvGrpSpPr/>
          <p:nvPr/>
        </p:nvGrpSpPr>
        <p:grpSpPr>
          <a:xfrm>
            <a:off x="5461708" y="3951792"/>
            <a:ext cx="339253" cy="339253"/>
            <a:chOff x="1492675" y="4992125"/>
            <a:chExt cx="481825" cy="481825"/>
          </a:xfrm>
        </p:grpSpPr>
        <p:sp>
          <p:nvSpPr>
            <p:cNvPr id="6029" name="Google Shape;6029;p7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7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1" name="Google Shape;6031;p72"/>
          <p:cNvGrpSpPr/>
          <p:nvPr/>
        </p:nvGrpSpPr>
        <p:grpSpPr>
          <a:xfrm>
            <a:off x="5004462" y="3951792"/>
            <a:ext cx="339253" cy="339253"/>
            <a:chOff x="2085525" y="4992125"/>
            <a:chExt cx="481825" cy="481825"/>
          </a:xfrm>
        </p:grpSpPr>
        <p:sp>
          <p:nvSpPr>
            <p:cNvPr id="6032" name="Google Shape;6032;p7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7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72"/>
          <p:cNvGrpSpPr/>
          <p:nvPr/>
        </p:nvGrpSpPr>
        <p:grpSpPr>
          <a:xfrm>
            <a:off x="6833221" y="3951792"/>
            <a:ext cx="339253" cy="339253"/>
            <a:chOff x="2678350" y="4992125"/>
            <a:chExt cx="481825" cy="481825"/>
          </a:xfrm>
        </p:grpSpPr>
        <p:sp>
          <p:nvSpPr>
            <p:cNvPr id="6035" name="Google Shape;6035;p7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7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7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8" name="Google Shape;6038;p72"/>
          <p:cNvGrpSpPr/>
          <p:nvPr/>
        </p:nvGrpSpPr>
        <p:grpSpPr>
          <a:xfrm>
            <a:off x="4628816" y="3951792"/>
            <a:ext cx="339253" cy="339253"/>
            <a:chOff x="3271200" y="4992125"/>
            <a:chExt cx="481825" cy="481825"/>
          </a:xfrm>
        </p:grpSpPr>
        <p:sp>
          <p:nvSpPr>
            <p:cNvPr id="6039" name="Google Shape;6039;p7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0" name="Google Shape;6040;p7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7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2" name="Google Shape;6042;p72"/>
          <p:cNvGrpSpPr/>
          <p:nvPr/>
        </p:nvGrpSpPr>
        <p:grpSpPr>
          <a:xfrm>
            <a:off x="7290263" y="3952822"/>
            <a:ext cx="339411" cy="337193"/>
            <a:chOff x="3863900" y="4993625"/>
            <a:chExt cx="482050" cy="478900"/>
          </a:xfrm>
        </p:grpSpPr>
        <p:sp>
          <p:nvSpPr>
            <p:cNvPr id="6043" name="Google Shape;6043;p7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7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7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7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7" name="Google Shape;6047;p72"/>
          <p:cNvGrpSpPr/>
          <p:nvPr/>
        </p:nvGrpSpPr>
        <p:grpSpPr>
          <a:xfrm>
            <a:off x="7747437" y="3952822"/>
            <a:ext cx="339411" cy="337193"/>
            <a:chOff x="4456725" y="4993625"/>
            <a:chExt cx="482050" cy="478900"/>
          </a:xfrm>
        </p:grpSpPr>
        <p:sp>
          <p:nvSpPr>
            <p:cNvPr id="6048" name="Google Shape;6048;p7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9" name="Google Shape;6049;p7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0" name="Google Shape;6050;p7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7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2" name="Google Shape;6052;p72"/>
          <p:cNvGrpSpPr/>
          <p:nvPr/>
        </p:nvGrpSpPr>
        <p:grpSpPr>
          <a:xfrm>
            <a:off x="7549755" y="2297783"/>
            <a:ext cx="339253" cy="318042"/>
            <a:chOff x="4456875" y="2635825"/>
            <a:chExt cx="481825" cy="451700"/>
          </a:xfrm>
        </p:grpSpPr>
        <p:sp>
          <p:nvSpPr>
            <p:cNvPr id="6053" name="Google Shape;6053;p7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7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7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7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7" name="Google Shape;6057;p7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8" name="Google Shape;6058;p7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9" name="Google Shape;6059;p72"/>
          <p:cNvGrpSpPr/>
          <p:nvPr/>
        </p:nvGrpSpPr>
        <p:grpSpPr>
          <a:xfrm>
            <a:off x="6376030" y="3952813"/>
            <a:ext cx="339411" cy="337211"/>
            <a:chOff x="5049575" y="4993600"/>
            <a:chExt cx="482050" cy="478925"/>
          </a:xfrm>
        </p:grpSpPr>
        <p:sp>
          <p:nvSpPr>
            <p:cNvPr id="6060" name="Google Shape;6060;p7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7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7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3" name="Google Shape;6063;p7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4" name="Google Shape;6064;p72"/>
          <p:cNvGrpSpPr/>
          <p:nvPr/>
        </p:nvGrpSpPr>
        <p:grpSpPr>
          <a:xfrm>
            <a:off x="7551234" y="3125979"/>
            <a:ext cx="336296" cy="339235"/>
            <a:chOff x="4464775" y="3806475"/>
            <a:chExt cx="477625" cy="481800"/>
          </a:xfrm>
        </p:grpSpPr>
        <p:sp>
          <p:nvSpPr>
            <p:cNvPr id="6065" name="Google Shape;6065;p7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7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7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8" name="Google Shape;6068;p7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7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7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1" name="Google Shape;6071;p72"/>
          <p:cNvGrpSpPr/>
          <p:nvPr/>
        </p:nvGrpSpPr>
        <p:grpSpPr>
          <a:xfrm>
            <a:off x="6315036" y="3538907"/>
            <a:ext cx="298169" cy="339218"/>
            <a:chOff x="2707950" y="4399325"/>
            <a:chExt cx="423475" cy="481775"/>
          </a:xfrm>
        </p:grpSpPr>
        <p:sp>
          <p:nvSpPr>
            <p:cNvPr id="6072" name="Google Shape;6072;p7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7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7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7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7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7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7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7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7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1" name="Google Shape;6081;p7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2" name="Google Shape;6082;p7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7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 name="TextBox 1">
            <a:extLst>
              <a:ext uri="{FF2B5EF4-FFF2-40B4-BE49-F238E27FC236}">
                <a16:creationId xmlns:a16="http://schemas.microsoft.com/office/drawing/2014/main" id="{4DDA6DAA-825C-4546-994B-F1B7A44103F3}"/>
              </a:ext>
            </a:extLst>
          </p:cNvPr>
          <p:cNvSpPr txBox="1"/>
          <p:nvPr/>
        </p:nvSpPr>
        <p:spPr>
          <a:xfrm>
            <a:off x="3200399" y="234314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
        <p:nvSpPr>
          <p:cNvPr id="3" name="TextBox 2">
            <a:extLst>
              <a:ext uri="{FF2B5EF4-FFF2-40B4-BE49-F238E27FC236}">
                <a16:creationId xmlns:a16="http://schemas.microsoft.com/office/drawing/2014/main" id="{743885BF-93F5-4D42-BE85-39161329F07A}"/>
              </a:ext>
            </a:extLst>
          </p:cNvPr>
          <p:cNvSpPr txBox="1"/>
          <p:nvPr/>
        </p:nvSpPr>
        <p:spPr>
          <a:xfrm>
            <a:off x="3343274" y="2486024"/>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87"/>
        <p:cNvGrpSpPr/>
        <p:nvPr/>
      </p:nvGrpSpPr>
      <p:grpSpPr>
        <a:xfrm>
          <a:off x="0" y="0"/>
          <a:ext cx="0" cy="0"/>
          <a:chOff x="0" y="0"/>
          <a:chExt cx="0" cy="0"/>
        </a:xfrm>
      </p:grpSpPr>
      <p:sp>
        <p:nvSpPr>
          <p:cNvPr id="6088" name="Google Shape;6088;p7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089" name="Google Shape;6089;p7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090" name="Google Shape;6090;p73"/>
          <p:cNvGrpSpPr/>
          <p:nvPr/>
        </p:nvGrpSpPr>
        <p:grpSpPr>
          <a:xfrm>
            <a:off x="876361" y="1533504"/>
            <a:ext cx="322099" cy="370529"/>
            <a:chOff x="-42971725" y="3217825"/>
            <a:chExt cx="275675" cy="317125"/>
          </a:xfrm>
        </p:grpSpPr>
        <p:sp>
          <p:nvSpPr>
            <p:cNvPr id="6091" name="Google Shape;6091;p7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4" name="Google Shape;6094;p73"/>
          <p:cNvGrpSpPr/>
          <p:nvPr/>
        </p:nvGrpSpPr>
        <p:grpSpPr>
          <a:xfrm>
            <a:off x="848276" y="2002160"/>
            <a:ext cx="378270" cy="337551"/>
            <a:chOff x="-42996150" y="3612600"/>
            <a:chExt cx="323750" cy="288900"/>
          </a:xfrm>
        </p:grpSpPr>
        <p:sp>
          <p:nvSpPr>
            <p:cNvPr id="6095" name="Google Shape;6095;p7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8" name="Google Shape;6098;p73"/>
          <p:cNvGrpSpPr/>
          <p:nvPr/>
        </p:nvGrpSpPr>
        <p:grpSpPr>
          <a:xfrm>
            <a:off x="851036" y="2411530"/>
            <a:ext cx="372749" cy="370909"/>
            <a:chOff x="-42994575" y="3950300"/>
            <a:chExt cx="319025" cy="317450"/>
          </a:xfrm>
        </p:grpSpPr>
        <p:sp>
          <p:nvSpPr>
            <p:cNvPr id="6099" name="Google Shape;6099;p7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73"/>
          <p:cNvGrpSpPr/>
          <p:nvPr/>
        </p:nvGrpSpPr>
        <p:grpSpPr>
          <a:xfrm>
            <a:off x="3004431" y="1558362"/>
            <a:ext cx="371785" cy="370879"/>
            <a:chOff x="-41111350" y="3239100"/>
            <a:chExt cx="318200" cy="317425"/>
          </a:xfrm>
        </p:grpSpPr>
        <p:sp>
          <p:nvSpPr>
            <p:cNvPr id="6103" name="Google Shape;6103;p7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73"/>
          <p:cNvGrpSpPr/>
          <p:nvPr/>
        </p:nvGrpSpPr>
        <p:grpSpPr>
          <a:xfrm>
            <a:off x="3000751" y="1993894"/>
            <a:ext cx="379146" cy="370967"/>
            <a:chOff x="-41117650" y="3605525"/>
            <a:chExt cx="324500" cy="317500"/>
          </a:xfrm>
        </p:grpSpPr>
        <p:sp>
          <p:nvSpPr>
            <p:cNvPr id="6108" name="Google Shape;6108;p7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1" name="Google Shape;6111;p73"/>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2" name="Google Shape;6112;p73"/>
          <p:cNvGrpSpPr/>
          <p:nvPr/>
        </p:nvGrpSpPr>
        <p:grpSpPr>
          <a:xfrm>
            <a:off x="1827005" y="2885417"/>
            <a:ext cx="216271" cy="371814"/>
            <a:chOff x="-39205300" y="3220175"/>
            <a:chExt cx="185100" cy="318225"/>
          </a:xfrm>
        </p:grpSpPr>
        <p:sp>
          <p:nvSpPr>
            <p:cNvPr id="6113" name="Google Shape;6113;p7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73"/>
          <p:cNvGrpSpPr/>
          <p:nvPr/>
        </p:nvGrpSpPr>
        <p:grpSpPr>
          <a:xfrm>
            <a:off x="1792533" y="3345488"/>
            <a:ext cx="300016" cy="369273"/>
            <a:chOff x="-39248625" y="3588600"/>
            <a:chExt cx="256775" cy="316050"/>
          </a:xfrm>
        </p:grpSpPr>
        <p:sp>
          <p:nvSpPr>
            <p:cNvPr id="6116" name="Google Shape;6116;p7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8" name="Google Shape;6118;p73"/>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0" name="Google Shape;6120;p73"/>
          <p:cNvGrpSpPr/>
          <p:nvPr/>
        </p:nvGrpSpPr>
        <p:grpSpPr>
          <a:xfrm>
            <a:off x="1243246" y="1533504"/>
            <a:ext cx="429504" cy="370879"/>
            <a:chOff x="-42651700" y="3217825"/>
            <a:chExt cx="367600" cy="317425"/>
          </a:xfrm>
        </p:grpSpPr>
        <p:sp>
          <p:nvSpPr>
            <p:cNvPr id="6121" name="Google Shape;6121;p7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73"/>
          <p:cNvGrpSpPr/>
          <p:nvPr/>
        </p:nvGrpSpPr>
        <p:grpSpPr>
          <a:xfrm>
            <a:off x="1278678" y="1973154"/>
            <a:ext cx="358640" cy="363226"/>
            <a:chOff x="-42617300" y="3587775"/>
            <a:chExt cx="306950" cy="310875"/>
          </a:xfrm>
        </p:grpSpPr>
        <p:sp>
          <p:nvSpPr>
            <p:cNvPr id="6126" name="Google Shape;6126;p7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8" name="Google Shape;6128;p73"/>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9" name="Google Shape;6129;p73"/>
          <p:cNvGrpSpPr/>
          <p:nvPr/>
        </p:nvGrpSpPr>
        <p:grpSpPr>
          <a:xfrm>
            <a:off x="3450506" y="1557895"/>
            <a:ext cx="376926" cy="370324"/>
            <a:chOff x="-40748275" y="3238700"/>
            <a:chExt cx="322600" cy="316950"/>
          </a:xfrm>
        </p:grpSpPr>
        <p:sp>
          <p:nvSpPr>
            <p:cNvPr id="6130" name="Google Shape;6130;p7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73"/>
          <p:cNvGrpSpPr/>
          <p:nvPr/>
        </p:nvGrpSpPr>
        <p:grpSpPr>
          <a:xfrm>
            <a:off x="3453062" y="2025879"/>
            <a:ext cx="371814" cy="338690"/>
            <a:chOff x="-40745125" y="3632900"/>
            <a:chExt cx="318225" cy="289875"/>
          </a:xfrm>
        </p:grpSpPr>
        <p:sp>
          <p:nvSpPr>
            <p:cNvPr id="6137" name="Google Shape;6137;p7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73"/>
          <p:cNvGrpSpPr/>
          <p:nvPr/>
        </p:nvGrpSpPr>
        <p:grpSpPr>
          <a:xfrm>
            <a:off x="3457209" y="2437089"/>
            <a:ext cx="363518" cy="370178"/>
            <a:chOff x="-40742750" y="3972175"/>
            <a:chExt cx="311125" cy="316825"/>
          </a:xfrm>
        </p:grpSpPr>
        <p:sp>
          <p:nvSpPr>
            <p:cNvPr id="6145" name="Google Shape;6145;p7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73"/>
          <p:cNvGrpSpPr/>
          <p:nvPr/>
        </p:nvGrpSpPr>
        <p:grpSpPr>
          <a:xfrm>
            <a:off x="2239871" y="2887257"/>
            <a:ext cx="266892" cy="369974"/>
            <a:chOff x="-38860325" y="3221750"/>
            <a:chExt cx="228425" cy="316650"/>
          </a:xfrm>
        </p:grpSpPr>
        <p:sp>
          <p:nvSpPr>
            <p:cNvPr id="6148" name="Google Shape;6148;p7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2" name="Google Shape;6152;p73"/>
          <p:cNvGrpSpPr/>
          <p:nvPr/>
        </p:nvGrpSpPr>
        <p:grpSpPr>
          <a:xfrm>
            <a:off x="2190678" y="3349314"/>
            <a:ext cx="380081" cy="367111"/>
            <a:chOff x="-38905225" y="3591875"/>
            <a:chExt cx="325300" cy="314200"/>
          </a:xfrm>
        </p:grpSpPr>
        <p:sp>
          <p:nvSpPr>
            <p:cNvPr id="6153" name="Google Shape;6153;p7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73"/>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73"/>
          <p:cNvGrpSpPr/>
          <p:nvPr/>
        </p:nvGrpSpPr>
        <p:grpSpPr>
          <a:xfrm>
            <a:off x="3997427" y="3334394"/>
            <a:ext cx="290815" cy="369740"/>
            <a:chOff x="-37370925" y="3579105"/>
            <a:chExt cx="248900" cy="316450"/>
          </a:xfrm>
        </p:grpSpPr>
        <p:sp>
          <p:nvSpPr>
            <p:cNvPr id="6158" name="Google Shape;6158;p7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0" name="Google Shape;6160;p73"/>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2" name="Google Shape;6162;p73"/>
          <p:cNvGrpSpPr/>
          <p:nvPr/>
        </p:nvGrpSpPr>
        <p:grpSpPr>
          <a:xfrm>
            <a:off x="1690803" y="2412465"/>
            <a:ext cx="371814" cy="369974"/>
            <a:chOff x="-42259725" y="3951100"/>
            <a:chExt cx="318225" cy="316650"/>
          </a:xfrm>
        </p:grpSpPr>
        <p:sp>
          <p:nvSpPr>
            <p:cNvPr id="6163" name="Google Shape;6163;p7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3"/>
          <p:cNvGrpSpPr/>
          <p:nvPr/>
        </p:nvGrpSpPr>
        <p:grpSpPr>
          <a:xfrm>
            <a:off x="3889164" y="1591486"/>
            <a:ext cx="370879" cy="337755"/>
            <a:chOff x="-40378075" y="3267450"/>
            <a:chExt cx="317425" cy="289075"/>
          </a:xfrm>
        </p:grpSpPr>
        <p:sp>
          <p:nvSpPr>
            <p:cNvPr id="6166" name="Google Shape;6166;p7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73"/>
          <p:cNvGrpSpPr/>
          <p:nvPr/>
        </p:nvGrpSpPr>
        <p:grpSpPr>
          <a:xfrm>
            <a:off x="3892830" y="1992754"/>
            <a:ext cx="363548" cy="369974"/>
            <a:chOff x="-40372575" y="3604550"/>
            <a:chExt cx="311150" cy="316650"/>
          </a:xfrm>
        </p:grpSpPr>
        <p:sp>
          <p:nvSpPr>
            <p:cNvPr id="6171" name="Google Shape;6171;p7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4" name="Google Shape;6174;p73"/>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5" name="Google Shape;6175;p73"/>
          <p:cNvGrpSpPr/>
          <p:nvPr/>
        </p:nvGrpSpPr>
        <p:grpSpPr>
          <a:xfrm>
            <a:off x="2616780" y="2885417"/>
            <a:ext cx="399038" cy="372165"/>
            <a:chOff x="-38542250" y="3220175"/>
            <a:chExt cx="341525" cy="318525"/>
          </a:xfrm>
        </p:grpSpPr>
        <p:sp>
          <p:nvSpPr>
            <p:cNvPr id="6176" name="Google Shape;6176;p7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3"/>
          <p:cNvGrpSpPr/>
          <p:nvPr/>
        </p:nvGrpSpPr>
        <p:grpSpPr>
          <a:xfrm>
            <a:off x="2638712" y="3344787"/>
            <a:ext cx="369974" cy="369068"/>
            <a:chOff x="-38537400" y="3588000"/>
            <a:chExt cx="316650" cy="315875"/>
          </a:xfrm>
        </p:grpSpPr>
        <p:sp>
          <p:nvSpPr>
            <p:cNvPr id="6180" name="Google Shape;6180;p7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73"/>
          <p:cNvGrpSpPr/>
          <p:nvPr/>
        </p:nvGrpSpPr>
        <p:grpSpPr>
          <a:xfrm>
            <a:off x="2637792" y="3802316"/>
            <a:ext cx="371814" cy="369974"/>
            <a:chOff x="-38538975" y="3954250"/>
            <a:chExt cx="318225" cy="316650"/>
          </a:xfrm>
        </p:grpSpPr>
        <p:sp>
          <p:nvSpPr>
            <p:cNvPr id="6185" name="Google Shape;6185;p7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73"/>
          <p:cNvGrpSpPr/>
          <p:nvPr/>
        </p:nvGrpSpPr>
        <p:grpSpPr>
          <a:xfrm>
            <a:off x="3955104" y="3797243"/>
            <a:ext cx="375465" cy="371814"/>
            <a:chOff x="-37385100" y="3949908"/>
            <a:chExt cx="321350" cy="318225"/>
          </a:xfrm>
        </p:grpSpPr>
        <p:sp>
          <p:nvSpPr>
            <p:cNvPr id="6188" name="Google Shape;6188;p7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3"/>
          <p:cNvGrpSpPr/>
          <p:nvPr/>
        </p:nvGrpSpPr>
        <p:grpSpPr>
          <a:xfrm>
            <a:off x="2130763" y="1532803"/>
            <a:ext cx="370909" cy="370675"/>
            <a:chOff x="-41895050" y="3217225"/>
            <a:chExt cx="317450" cy="317250"/>
          </a:xfrm>
        </p:grpSpPr>
        <p:sp>
          <p:nvSpPr>
            <p:cNvPr id="6191" name="Google Shape;6191;p7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73"/>
          <p:cNvGrpSpPr/>
          <p:nvPr/>
        </p:nvGrpSpPr>
        <p:grpSpPr>
          <a:xfrm>
            <a:off x="2130310" y="1969737"/>
            <a:ext cx="371814" cy="369974"/>
            <a:chOff x="-41893475" y="3584850"/>
            <a:chExt cx="318225" cy="316650"/>
          </a:xfrm>
        </p:grpSpPr>
        <p:sp>
          <p:nvSpPr>
            <p:cNvPr id="6197" name="Google Shape;6197;p7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73"/>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3" name="Google Shape;6203;p73"/>
          <p:cNvGrpSpPr/>
          <p:nvPr/>
        </p:nvGrpSpPr>
        <p:grpSpPr>
          <a:xfrm>
            <a:off x="900338" y="3365029"/>
            <a:ext cx="337522" cy="370909"/>
            <a:chOff x="-39998250" y="3605325"/>
            <a:chExt cx="288875" cy="317450"/>
          </a:xfrm>
        </p:grpSpPr>
        <p:sp>
          <p:nvSpPr>
            <p:cNvPr id="6204" name="Google Shape;6204;p7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73"/>
          <p:cNvGrpSpPr/>
          <p:nvPr/>
        </p:nvGrpSpPr>
        <p:grpSpPr>
          <a:xfrm>
            <a:off x="884112" y="3823493"/>
            <a:ext cx="369974" cy="369945"/>
            <a:chOff x="-40011050" y="3972375"/>
            <a:chExt cx="316650" cy="316625"/>
          </a:xfrm>
        </p:grpSpPr>
        <p:sp>
          <p:nvSpPr>
            <p:cNvPr id="6207" name="Google Shape;6207;p7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73"/>
          <p:cNvGrpSpPr/>
          <p:nvPr/>
        </p:nvGrpSpPr>
        <p:grpSpPr>
          <a:xfrm>
            <a:off x="3116043" y="2888192"/>
            <a:ext cx="266921" cy="369039"/>
            <a:chOff x="-38129425" y="3222550"/>
            <a:chExt cx="228450" cy="315850"/>
          </a:xfrm>
        </p:grpSpPr>
        <p:sp>
          <p:nvSpPr>
            <p:cNvPr id="6210" name="Google Shape;6210;p7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73"/>
          <p:cNvGrpSpPr/>
          <p:nvPr/>
        </p:nvGrpSpPr>
        <p:grpSpPr>
          <a:xfrm>
            <a:off x="3071012" y="3344787"/>
            <a:ext cx="371785" cy="369974"/>
            <a:chOff x="-38172725" y="3588000"/>
            <a:chExt cx="318200" cy="316650"/>
          </a:xfrm>
        </p:grpSpPr>
        <p:sp>
          <p:nvSpPr>
            <p:cNvPr id="6213" name="Google Shape;6213;p7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1" name="Google Shape;6221;p73"/>
          <p:cNvGrpSpPr/>
          <p:nvPr/>
        </p:nvGrpSpPr>
        <p:grpSpPr>
          <a:xfrm>
            <a:off x="3146914" y="3803222"/>
            <a:ext cx="219981" cy="369974"/>
            <a:chOff x="-38109725" y="3955025"/>
            <a:chExt cx="188275" cy="316650"/>
          </a:xfrm>
        </p:grpSpPr>
        <p:sp>
          <p:nvSpPr>
            <p:cNvPr id="6222" name="Google Shape;6222;p7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4" name="Google Shape;6224;p73"/>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5" name="Google Shape;6225;p73"/>
          <p:cNvGrpSpPr/>
          <p:nvPr/>
        </p:nvGrpSpPr>
        <p:grpSpPr>
          <a:xfrm>
            <a:off x="2562313" y="1534643"/>
            <a:ext cx="373654" cy="369068"/>
            <a:chOff x="-41530375" y="3218800"/>
            <a:chExt cx="319800" cy="315875"/>
          </a:xfrm>
        </p:grpSpPr>
        <p:sp>
          <p:nvSpPr>
            <p:cNvPr id="6226" name="Google Shape;6226;p7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73"/>
          <p:cNvGrpSpPr/>
          <p:nvPr/>
        </p:nvGrpSpPr>
        <p:grpSpPr>
          <a:xfrm>
            <a:off x="2564607" y="2049801"/>
            <a:ext cx="369068" cy="289004"/>
            <a:chOff x="-41526450" y="3653375"/>
            <a:chExt cx="315875" cy="247350"/>
          </a:xfrm>
        </p:grpSpPr>
        <p:sp>
          <p:nvSpPr>
            <p:cNvPr id="6229" name="Google Shape;6229;p7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1" name="Google Shape;6231;p73"/>
          <p:cNvGrpSpPr/>
          <p:nvPr/>
        </p:nvGrpSpPr>
        <p:grpSpPr>
          <a:xfrm>
            <a:off x="2565994" y="2412465"/>
            <a:ext cx="366293" cy="369974"/>
            <a:chOff x="-41526450" y="3951100"/>
            <a:chExt cx="313500" cy="316650"/>
          </a:xfrm>
        </p:grpSpPr>
        <p:sp>
          <p:nvSpPr>
            <p:cNvPr id="6232" name="Google Shape;6232;p7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73"/>
          <p:cNvGrpSpPr/>
          <p:nvPr/>
        </p:nvGrpSpPr>
        <p:grpSpPr>
          <a:xfrm>
            <a:off x="1331249" y="2906594"/>
            <a:ext cx="339595" cy="371814"/>
            <a:chOff x="-39625900" y="3238300"/>
            <a:chExt cx="290650" cy="318225"/>
          </a:xfrm>
        </p:grpSpPr>
        <p:sp>
          <p:nvSpPr>
            <p:cNvPr id="6236" name="Google Shape;6236;p7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8" name="Google Shape;6238;p73"/>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9" name="Google Shape;6239;p73"/>
          <p:cNvGrpSpPr/>
          <p:nvPr/>
        </p:nvGrpSpPr>
        <p:grpSpPr>
          <a:xfrm>
            <a:off x="1325300" y="3823055"/>
            <a:ext cx="366293" cy="370441"/>
            <a:chOff x="-39647175" y="3972000"/>
            <a:chExt cx="313500" cy="317050"/>
          </a:xfrm>
        </p:grpSpPr>
        <p:sp>
          <p:nvSpPr>
            <p:cNvPr id="6240" name="Google Shape;6240;p7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73"/>
          <p:cNvGrpSpPr/>
          <p:nvPr/>
        </p:nvGrpSpPr>
        <p:grpSpPr>
          <a:xfrm>
            <a:off x="3494427" y="2887053"/>
            <a:ext cx="375495" cy="370879"/>
            <a:chOff x="-37808850" y="3221575"/>
            <a:chExt cx="321375" cy="317425"/>
          </a:xfrm>
        </p:grpSpPr>
        <p:sp>
          <p:nvSpPr>
            <p:cNvPr id="6244" name="Google Shape;6244;p7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73"/>
          <p:cNvGrpSpPr/>
          <p:nvPr/>
        </p:nvGrpSpPr>
        <p:grpSpPr>
          <a:xfrm>
            <a:off x="3503201" y="3409084"/>
            <a:ext cx="372749" cy="241158"/>
            <a:chOff x="-37806500" y="3643030"/>
            <a:chExt cx="319025" cy="206400"/>
          </a:xfrm>
        </p:grpSpPr>
        <p:sp>
          <p:nvSpPr>
            <p:cNvPr id="6247" name="Google Shape;6247;p7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73"/>
          <p:cNvGrpSpPr/>
          <p:nvPr/>
        </p:nvGrpSpPr>
        <p:grpSpPr>
          <a:xfrm>
            <a:off x="3505508" y="3801381"/>
            <a:ext cx="368134" cy="371814"/>
            <a:chOff x="-37804925" y="3953450"/>
            <a:chExt cx="315075" cy="318225"/>
          </a:xfrm>
        </p:grpSpPr>
        <p:sp>
          <p:nvSpPr>
            <p:cNvPr id="6250" name="Google Shape;6250;p7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73"/>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73"/>
          <p:cNvGrpSpPr/>
          <p:nvPr/>
        </p:nvGrpSpPr>
        <p:grpSpPr>
          <a:xfrm>
            <a:off x="4860977" y="1553988"/>
            <a:ext cx="355663" cy="308725"/>
            <a:chOff x="-28462125" y="3199700"/>
            <a:chExt cx="298550" cy="259150"/>
          </a:xfrm>
        </p:grpSpPr>
        <p:sp>
          <p:nvSpPr>
            <p:cNvPr id="6255" name="Google Shape;6255;p7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73"/>
          <p:cNvGrpSpPr/>
          <p:nvPr/>
        </p:nvGrpSpPr>
        <p:grpSpPr>
          <a:xfrm>
            <a:off x="4861930" y="1988678"/>
            <a:ext cx="353757" cy="352833"/>
            <a:chOff x="-28461325" y="3545475"/>
            <a:chExt cx="296950" cy="296175"/>
          </a:xfrm>
        </p:grpSpPr>
        <p:sp>
          <p:nvSpPr>
            <p:cNvPr id="6259" name="Google Shape;6259;p7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73"/>
          <p:cNvGrpSpPr/>
          <p:nvPr/>
        </p:nvGrpSpPr>
        <p:grpSpPr>
          <a:xfrm>
            <a:off x="4858162" y="2438722"/>
            <a:ext cx="361292" cy="352803"/>
            <a:chOff x="-28463700" y="3914875"/>
            <a:chExt cx="303275" cy="296150"/>
          </a:xfrm>
        </p:grpSpPr>
        <p:sp>
          <p:nvSpPr>
            <p:cNvPr id="6266" name="Google Shape;6266;p7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73"/>
          <p:cNvGrpSpPr/>
          <p:nvPr/>
        </p:nvGrpSpPr>
        <p:grpSpPr>
          <a:xfrm>
            <a:off x="7092947" y="1594805"/>
            <a:ext cx="351880" cy="227092"/>
            <a:chOff x="-26573400" y="3224125"/>
            <a:chExt cx="295375" cy="190625"/>
          </a:xfrm>
        </p:grpSpPr>
        <p:sp>
          <p:nvSpPr>
            <p:cNvPr id="6269" name="Google Shape;6269;p7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73"/>
          <p:cNvGrpSpPr/>
          <p:nvPr/>
        </p:nvGrpSpPr>
        <p:grpSpPr>
          <a:xfrm>
            <a:off x="7092947" y="1989140"/>
            <a:ext cx="351880" cy="351910"/>
            <a:chOff x="-26573400" y="3546250"/>
            <a:chExt cx="295375" cy="295400"/>
          </a:xfrm>
        </p:grpSpPr>
        <p:sp>
          <p:nvSpPr>
            <p:cNvPr id="6272" name="Google Shape;6272;p7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73"/>
          <p:cNvGrpSpPr/>
          <p:nvPr/>
        </p:nvGrpSpPr>
        <p:grpSpPr>
          <a:xfrm>
            <a:off x="7081228" y="2439049"/>
            <a:ext cx="375319" cy="352148"/>
            <a:chOff x="-26583625" y="3917025"/>
            <a:chExt cx="315050" cy="295600"/>
          </a:xfrm>
        </p:grpSpPr>
        <p:sp>
          <p:nvSpPr>
            <p:cNvPr id="6278" name="Google Shape;6278;p7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73"/>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73"/>
          <p:cNvGrpSpPr/>
          <p:nvPr/>
        </p:nvGrpSpPr>
        <p:grpSpPr>
          <a:xfrm>
            <a:off x="5779742" y="3398079"/>
            <a:ext cx="289039" cy="352833"/>
            <a:chOff x="-24694925" y="3518700"/>
            <a:chExt cx="242625" cy="296175"/>
          </a:xfrm>
        </p:grpSpPr>
        <p:sp>
          <p:nvSpPr>
            <p:cNvPr id="6284" name="Google Shape;6284;p7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73"/>
          <p:cNvGrpSpPr/>
          <p:nvPr/>
        </p:nvGrpSpPr>
        <p:grpSpPr>
          <a:xfrm>
            <a:off x="5779280" y="3848107"/>
            <a:ext cx="289962" cy="352833"/>
            <a:chOff x="-24709100" y="3888875"/>
            <a:chExt cx="243400" cy="296175"/>
          </a:xfrm>
        </p:grpSpPr>
        <p:sp>
          <p:nvSpPr>
            <p:cNvPr id="6289" name="Google Shape;6289;p7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73"/>
          <p:cNvGrpSpPr/>
          <p:nvPr/>
        </p:nvGrpSpPr>
        <p:grpSpPr>
          <a:xfrm>
            <a:off x="7979280" y="2920770"/>
            <a:ext cx="356556" cy="349557"/>
            <a:chOff x="-22863675" y="3131775"/>
            <a:chExt cx="299300" cy="293425"/>
          </a:xfrm>
        </p:grpSpPr>
        <p:sp>
          <p:nvSpPr>
            <p:cNvPr id="6293" name="Google Shape;6293;p7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73"/>
          <p:cNvGrpSpPr/>
          <p:nvPr/>
        </p:nvGrpSpPr>
        <p:grpSpPr>
          <a:xfrm>
            <a:off x="5322144" y="1531949"/>
            <a:ext cx="310602" cy="352803"/>
            <a:chOff x="-28069875" y="3175300"/>
            <a:chExt cx="260725" cy="296150"/>
          </a:xfrm>
        </p:grpSpPr>
        <p:sp>
          <p:nvSpPr>
            <p:cNvPr id="6297" name="Google Shape;6297;p7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6" name="Google Shape;6306;p73"/>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7" name="Google Shape;6307;p73"/>
          <p:cNvGrpSpPr/>
          <p:nvPr/>
        </p:nvGrpSpPr>
        <p:grpSpPr>
          <a:xfrm>
            <a:off x="5363423" y="2439183"/>
            <a:ext cx="228045" cy="351880"/>
            <a:chOff x="-28032075" y="3916450"/>
            <a:chExt cx="191425" cy="295375"/>
          </a:xfrm>
        </p:grpSpPr>
        <p:sp>
          <p:nvSpPr>
            <p:cNvPr id="6308" name="Google Shape;6308;p7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73"/>
          <p:cNvGrpSpPr/>
          <p:nvPr/>
        </p:nvGrpSpPr>
        <p:grpSpPr>
          <a:xfrm>
            <a:off x="7528769" y="1531934"/>
            <a:ext cx="352833" cy="352833"/>
            <a:chOff x="-26201650" y="3176075"/>
            <a:chExt cx="296175" cy="296175"/>
          </a:xfrm>
        </p:grpSpPr>
        <p:sp>
          <p:nvSpPr>
            <p:cNvPr id="6312" name="Google Shape;6312;p7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73"/>
          <p:cNvGrpSpPr/>
          <p:nvPr/>
        </p:nvGrpSpPr>
        <p:grpSpPr>
          <a:xfrm>
            <a:off x="7528293" y="1989155"/>
            <a:ext cx="353786" cy="351880"/>
            <a:chOff x="-26204800" y="3547050"/>
            <a:chExt cx="296975" cy="295375"/>
          </a:xfrm>
        </p:grpSpPr>
        <p:sp>
          <p:nvSpPr>
            <p:cNvPr id="6315" name="Google Shape;6315;p7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7" name="Google Shape;6317;p73"/>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8" name="Google Shape;6318;p73"/>
          <p:cNvGrpSpPr/>
          <p:nvPr/>
        </p:nvGrpSpPr>
        <p:grpSpPr>
          <a:xfrm>
            <a:off x="6199548" y="2919133"/>
            <a:ext cx="345328" cy="352833"/>
            <a:chOff x="-24353875" y="3147725"/>
            <a:chExt cx="289875" cy="296175"/>
          </a:xfrm>
        </p:grpSpPr>
        <p:sp>
          <p:nvSpPr>
            <p:cNvPr id="6319" name="Google Shape;6319;p7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73"/>
          <p:cNvGrpSpPr/>
          <p:nvPr/>
        </p:nvGrpSpPr>
        <p:grpSpPr>
          <a:xfrm>
            <a:off x="6207530" y="3398540"/>
            <a:ext cx="329365" cy="351910"/>
            <a:chOff x="-24344425" y="3519475"/>
            <a:chExt cx="276475" cy="295400"/>
          </a:xfrm>
        </p:grpSpPr>
        <p:sp>
          <p:nvSpPr>
            <p:cNvPr id="6322" name="Google Shape;6322;p7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73"/>
          <p:cNvGrpSpPr/>
          <p:nvPr/>
        </p:nvGrpSpPr>
        <p:grpSpPr>
          <a:xfrm>
            <a:off x="6197210" y="3850460"/>
            <a:ext cx="350004" cy="348128"/>
            <a:chOff x="-24353075" y="3891250"/>
            <a:chExt cx="293800" cy="292225"/>
          </a:xfrm>
        </p:grpSpPr>
        <p:sp>
          <p:nvSpPr>
            <p:cNvPr id="6325" name="Google Shape;6325;p7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73"/>
          <p:cNvGrpSpPr/>
          <p:nvPr/>
        </p:nvGrpSpPr>
        <p:grpSpPr>
          <a:xfrm>
            <a:off x="7980681" y="3398763"/>
            <a:ext cx="353757" cy="351463"/>
            <a:chOff x="-22845575" y="3504075"/>
            <a:chExt cx="296950" cy="295025"/>
          </a:xfrm>
        </p:grpSpPr>
        <p:sp>
          <p:nvSpPr>
            <p:cNvPr id="6328" name="Google Shape;6328;p7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73"/>
          <p:cNvGrpSpPr/>
          <p:nvPr/>
        </p:nvGrpSpPr>
        <p:grpSpPr>
          <a:xfrm>
            <a:off x="5773862" y="1532411"/>
            <a:ext cx="299344" cy="351880"/>
            <a:chOff x="-27691025" y="3175300"/>
            <a:chExt cx="251275" cy="295375"/>
          </a:xfrm>
        </p:grpSpPr>
        <p:sp>
          <p:nvSpPr>
            <p:cNvPr id="6331" name="Google Shape;6331;p7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73"/>
          <p:cNvGrpSpPr/>
          <p:nvPr/>
        </p:nvGrpSpPr>
        <p:grpSpPr>
          <a:xfrm>
            <a:off x="5746179" y="2051087"/>
            <a:ext cx="354710" cy="228015"/>
            <a:chOff x="-27721750" y="3598250"/>
            <a:chExt cx="297750" cy="191400"/>
          </a:xfrm>
        </p:grpSpPr>
        <p:sp>
          <p:nvSpPr>
            <p:cNvPr id="6336" name="Google Shape;6336;p7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73"/>
          <p:cNvGrpSpPr/>
          <p:nvPr/>
        </p:nvGrpSpPr>
        <p:grpSpPr>
          <a:xfrm>
            <a:off x="5747579" y="2444633"/>
            <a:ext cx="351910" cy="340980"/>
            <a:chOff x="-27719400" y="3925600"/>
            <a:chExt cx="295400" cy="286225"/>
          </a:xfrm>
        </p:grpSpPr>
        <p:sp>
          <p:nvSpPr>
            <p:cNvPr id="6339" name="Google Shape;6339;p7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1" name="Google Shape;6341;p73"/>
          <p:cNvGrpSpPr/>
          <p:nvPr/>
        </p:nvGrpSpPr>
        <p:grpSpPr>
          <a:xfrm>
            <a:off x="7968851" y="1531473"/>
            <a:ext cx="353757" cy="353757"/>
            <a:chOff x="-25834600" y="3176875"/>
            <a:chExt cx="296950" cy="296950"/>
          </a:xfrm>
        </p:grpSpPr>
        <p:sp>
          <p:nvSpPr>
            <p:cNvPr id="6342" name="Google Shape;6342;p7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73"/>
          <p:cNvGrpSpPr/>
          <p:nvPr/>
        </p:nvGrpSpPr>
        <p:grpSpPr>
          <a:xfrm>
            <a:off x="7968851" y="1999474"/>
            <a:ext cx="353757" cy="331241"/>
            <a:chOff x="-25834600" y="3564375"/>
            <a:chExt cx="296950" cy="278050"/>
          </a:xfrm>
        </p:grpSpPr>
        <p:sp>
          <p:nvSpPr>
            <p:cNvPr id="6348" name="Google Shape;6348;p7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73"/>
          <p:cNvGrpSpPr/>
          <p:nvPr/>
        </p:nvGrpSpPr>
        <p:grpSpPr>
          <a:xfrm>
            <a:off x="7966974" y="2438826"/>
            <a:ext cx="357509" cy="352595"/>
            <a:chOff x="-25834600" y="3915850"/>
            <a:chExt cx="300100" cy="295975"/>
          </a:xfrm>
        </p:grpSpPr>
        <p:sp>
          <p:nvSpPr>
            <p:cNvPr id="6357" name="Google Shape;6357;p7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73"/>
          <p:cNvGrpSpPr/>
          <p:nvPr/>
        </p:nvGrpSpPr>
        <p:grpSpPr>
          <a:xfrm>
            <a:off x="6702402" y="2920056"/>
            <a:ext cx="228968" cy="350987"/>
            <a:chOff x="-23930925" y="3149300"/>
            <a:chExt cx="192200" cy="294625"/>
          </a:xfrm>
        </p:grpSpPr>
        <p:sp>
          <p:nvSpPr>
            <p:cNvPr id="6361" name="Google Shape;6361;p7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3"/>
          <p:cNvGrpSpPr/>
          <p:nvPr/>
        </p:nvGrpSpPr>
        <p:grpSpPr>
          <a:xfrm>
            <a:off x="6659232" y="3398540"/>
            <a:ext cx="315307" cy="351910"/>
            <a:chOff x="-23962425" y="3519475"/>
            <a:chExt cx="264675" cy="295400"/>
          </a:xfrm>
        </p:grpSpPr>
        <p:sp>
          <p:nvSpPr>
            <p:cNvPr id="6366" name="Google Shape;6366;p7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8" name="Google Shape;6368;p73"/>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9" name="Google Shape;6369;p73"/>
          <p:cNvGrpSpPr/>
          <p:nvPr/>
        </p:nvGrpSpPr>
        <p:grpSpPr>
          <a:xfrm>
            <a:off x="8037908" y="3848584"/>
            <a:ext cx="239302" cy="351880"/>
            <a:chOff x="-22788075" y="3904625"/>
            <a:chExt cx="200875" cy="295375"/>
          </a:xfrm>
        </p:grpSpPr>
        <p:sp>
          <p:nvSpPr>
            <p:cNvPr id="6370" name="Google Shape;6370;p7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73"/>
          <p:cNvGrpSpPr/>
          <p:nvPr/>
        </p:nvGrpSpPr>
        <p:grpSpPr>
          <a:xfrm>
            <a:off x="6193206" y="1531949"/>
            <a:ext cx="354710" cy="352803"/>
            <a:chOff x="-27351575" y="3175300"/>
            <a:chExt cx="297750" cy="296150"/>
          </a:xfrm>
        </p:grpSpPr>
        <p:sp>
          <p:nvSpPr>
            <p:cNvPr id="6375" name="Google Shape;6375;p7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73"/>
          <p:cNvGrpSpPr/>
          <p:nvPr/>
        </p:nvGrpSpPr>
        <p:grpSpPr>
          <a:xfrm>
            <a:off x="6235914" y="1988559"/>
            <a:ext cx="269293" cy="353072"/>
            <a:chOff x="-27313750" y="3545275"/>
            <a:chExt cx="226050" cy="296375"/>
          </a:xfrm>
        </p:grpSpPr>
        <p:sp>
          <p:nvSpPr>
            <p:cNvPr id="6380" name="Google Shape;6380;p7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3"/>
          <p:cNvGrpSpPr/>
          <p:nvPr/>
        </p:nvGrpSpPr>
        <p:grpSpPr>
          <a:xfrm>
            <a:off x="6193206" y="2436830"/>
            <a:ext cx="354710" cy="356586"/>
            <a:chOff x="-27351575" y="3915650"/>
            <a:chExt cx="297750" cy="299325"/>
          </a:xfrm>
        </p:grpSpPr>
        <p:sp>
          <p:nvSpPr>
            <p:cNvPr id="6384" name="Google Shape;6384;p7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73"/>
          <p:cNvGrpSpPr/>
          <p:nvPr/>
        </p:nvGrpSpPr>
        <p:grpSpPr>
          <a:xfrm>
            <a:off x="4880696" y="2919029"/>
            <a:ext cx="319060" cy="353042"/>
            <a:chOff x="-25445525" y="3175900"/>
            <a:chExt cx="267825" cy="296350"/>
          </a:xfrm>
        </p:grpSpPr>
        <p:sp>
          <p:nvSpPr>
            <p:cNvPr id="6387" name="Google Shape;6387;p7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73"/>
          <p:cNvGrpSpPr/>
          <p:nvPr/>
        </p:nvGrpSpPr>
        <p:grpSpPr>
          <a:xfrm>
            <a:off x="4862410" y="3409352"/>
            <a:ext cx="355633" cy="330288"/>
            <a:chOff x="-25465200" y="3565175"/>
            <a:chExt cx="298525" cy="277250"/>
          </a:xfrm>
        </p:grpSpPr>
        <p:sp>
          <p:nvSpPr>
            <p:cNvPr id="6391" name="Google Shape;6391;p7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73"/>
          <p:cNvGrpSpPr/>
          <p:nvPr/>
        </p:nvGrpSpPr>
        <p:grpSpPr>
          <a:xfrm>
            <a:off x="4861948" y="3848882"/>
            <a:ext cx="356556" cy="351285"/>
            <a:chOff x="-25465200" y="3916150"/>
            <a:chExt cx="299300" cy="294875"/>
          </a:xfrm>
        </p:grpSpPr>
        <p:sp>
          <p:nvSpPr>
            <p:cNvPr id="6394" name="Google Shape;6394;p7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73"/>
          <p:cNvGrpSpPr/>
          <p:nvPr/>
        </p:nvGrpSpPr>
        <p:grpSpPr>
          <a:xfrm>
            <a:off x="7089388" y="2919148"/>
            <a:ext cx="351880" cy="352803"/>
            <a:chOff x="-23615075" y="3148525"/>
            <a:chExt cx="295375" cy="296150"/>
          </a:xfrm>
        </p:grpSpPr>
        <p:sp>
          <p:nvSpPr>
            <p:cNvPr id="6397" name="Google Shape;6397;p7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73"/>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73"/>
          <p:cNvGrpSpPr/>
          <p:nvPr/>
        </p:nvGrpSpPr>
        <p:grpSpPr>
          <a:xfrm>
            <a:off x="7088911" y="3858427"/>
            <a:ext cx="352833" cy="332194"/>
            <a:chOff x="-23615075" y="3906200"/>
            <a:chExt cx="296175" cy="278850"/>
          </a:xfrm>
        </p:grpSpPr>
        <p:sp>
          <p:nvSpPr>
            <p:cNvPr id="6403" name="Google Shape;6403;p7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6" name="Google Shape;6406;p73"/>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7" name="Google Shape;6407;p73"/>
          <p:cNvGrpSpPr/>
          <p:nvPr/>
        </p:nvGrpSpPr>
        <p:grpSpPr>
          <a:xfrm>
            <a:off x="6637880" y="1532068"/>
            <a:ext cx="353757" cy="352565"/>
            <a:chOff x="-26980600" y="3175500"/>
            <a:chExt cx="296950" cy="295950"/>
          </a:xfrm>
        </p:grpSpPr>
        <p:sp>
          <p:nvSpPr>
            <p:cNvPr id="6408" name="Google Shape;6408;p7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73"/>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73"/>
          <p:cNvGrpSpPr/>
          <p:nvPr/>
        </p:nvGrpSpPr>
        <p:grpSpPr>
          <a:xfrm>
            <a:off x="6638357" y="2470604"/>
            <a:ext cx="352803" cy="289039"/>
            <a:chOff x="-26981375" y="3951875"/>
            <a:chExt cx="296150" cy="242625"/>
          </a:xfrm>
        </p:grpSpPr>
        <p:sp>
          <p:nvSpPr>
            <p:cNvPr id="6413" name="Google Shape;6413;p7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73"/>
          <p:cNvGrpSpPr/>
          <p:nvPr/>
        </p:nvGrpSpPr>
        <p:grpSpPr>
          <a:xfrm>
            <a:off x="5303399" y="2918195"/>
            <a:ext cx="351910" cy="354710"/>
            <a:chOff x="-25094250" y="3176075"/>
            <a:chExt cx="295400" cy="297750"/>
          </a:xfrm>
        </p:grpSpPr>
        <p:sp>
          <p:nvSpPr>
            <p:cNvPr id="6417" name="Google Shape;6417;p7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73"/>
          <p:cNvGrpSpPr/>
          <p:nvPr/>
        </p:nvGrpSpPr>
        <p:grpSpPr>
          <a:xfrm>
            <a:off x="5303399" y="3398556"/>
            <a:ext cx="351910" cy="351880"/>
            <a:chOff x="-25094250" y="3547050"/>
            <a:chExt cx="295400" cy="295375"/>
          </a:xfrm>
        </p:grpSpPr>
        <p:sp>
          <p:nvSpPr>
            <p:cNvPr id="6421" name="Google Shape;6421;p7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6" name="Google Shape;6426;p73"/>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7" name="Google Shape;6427;p73"/>
          <p:cNvGrpSpPr/>
          <p:nvPr/>
        </p:nvGrpSpPr>
        <p:grpSpPr>
          <a:xfrm>
            <a:off x="7535476" y="2919148"/>
            <a:ext cx="352803" cy="352803"/>
            <a:chOff x="-23245675" y="3148525"/>
            <a:chExt cx="296150" cy="296150"/>
          </a:xfrm>
        </p:grpSpPr>
        <p:sp>
          <p:nvSpPr>
            <p:cNvPr id="6428" name="Google Shape;6428;p7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1" name="Google Shape;6431;p73"/>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2" name="Google Shape;6432;p73"/>
          <p:cNvGrpSpPr/>
          <p:nvPr/>
        </p:nvGrpSpPr>
        <p:grpSpPr>
          <a:xfrm>
            <a:off x="7535938" y="3848122"/>
            <a:ext cx="351880" cy="352803"/>
            <a:chOff x="-23244900" y="3888100"/>
            <a:chExt cx="295375" cy="296150"/>
          </a:xfrm>
        </p:grpSpPr>
        <p:sp>
          <p:nvSpPr>
            <p:cNvPr id="6433" name="Google Shape;6433;p7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4" name="Google Shape;6444;p73"/>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9FAA9037-005C-48ED-9618-F3B22FB31FC3}"/>
              </a:ext>
            </a:extLst>
          </p:cNvPr>
          <p:cNvSpPr txBox="1"/>
          <p:nvPr/>
        </p:nvSpPr>
        <p:spPr>
          <a:xfrm>
            <a:off x="3200399" y="234314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48"/>
        <p:cNvGrpSpPr/>
        <p:nvPr/>
      </p:nvGrpSpPr>
      <p:grpSpPr>
        <a:xfrm>
          <a:off x="0" y="0"/>
          <a:ext cx="0" cy="0"/>
          <a:chOff x="0" y="0"/>
          <a:chExt cx="0" cy="0"/>
        </a:xfrm>
      </p:grpSpPr>
      <p:sp>
        <p:nvSpPr>
          <p:cNvPr id="6449" name="Google Shape;6449;p7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450" name="Google Shape;6450;p7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451" name="Google Shape;6451;p74"/>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74"/>
          <p:cNvGrpSpPr/>
          <p:nvPr/>
        </p:nvGrpSpPr>
        <p:grpSpPr>
          <a:xfrm>
            <a:off x="850004" y="1975418"/>
            <a:ext cx="367261" cy="367261"/>
            <a:chOff x="-65145700" y="3727425"/>
            <a:chExt cx="317425" cy="317425"/>
          </a:xfrm>
        </p:grpSpPr>
        <p:sp>
          <p:nvSpPr>
            <p:cNvPr id="6453" name="Google Shape;6453;p7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74"/>
          <p:cNvGrpSpPr/>
          <p:nvPr/>
        </p:nvGrpSpPr>
        <p:grpSpPr>
          <a:xfrm>
            <a:off x="853201" y="2404333"/>
            <a:ext cx="360868" cy="367261"/>
            <a:chOff x="-65144125" y="4094450"/>
            <a:chExt cx="311900" cy="317425"/>
          </a:xfrm>
        </p:grpSpPr>
        <p:sp>
          <p:nvSpPr>
            <p:cNvPr id="6456" name="Google Shape;6456;p7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9" name="Google Shape;6459;p74"/>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0" name="Google Shape;6460;p74"/>
          <p:cNvGrpSpPr/>
          <p:nvPr/>
        </p:nvGrpSpPr>
        <p:grpSpPr>
          <a:xfrm>
            <a:off x="3056770" y="1975028"/>
            <a:ext cx="370645" cy="368042"/>
            <a:chOff x="-63250675" y="3744075"/>
            <a:chExt cx="320350" cy="318100"/>
          </a:xfrm>
        </p:grpSpPr>
        <p:sp>
          <p:nvSpPr>
            <p:cNvPr id="6461" name="Google Shape;6461;p7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4"/>
          <p:cNvGrpSpPr/>
          <p:nvPr/>
        </p:nvGrpSpPr>
        <p:grpSpPr>
          <a:xfrm>
            <a:off x="3058462" y="2404333"/>
            <a:ext cx="367261" cy="367261"/>
            <a:chOff x="-63250675" y="4110200"/>
            <a:chExt cx="317425" cy="317425"/>
          </a:xfrm>
        </p:grpSpPr>
        <p:sp>
          <p:nvSpPr>
            <p:cNvPr id="6465" name="Google Shape;6465;p7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74"/>
          <p:cNvGrpSpPr/>
          <p:nvPr/>
        </p:nvGrpSpPr>
        <p:grpSpPr>
          <a:xfrm>
            <a:off x="1737509" y="2901428"/>
            <a:ext cx="359075" cy="358844"/>
            <a:chOff x="-61351725" y="3372400"/>
            <a:chExt cx="310350" cy="310150"/>
          </a:xfrm>
        </p:grpSpPr>
        <p:sp>
          <p:nvSpPr>
            <p:cNvPr id="6475" name="Google Shape;6475;p7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74"/>
          <p:cNvGrpSpPr/>
          <p:nvPr/>
        </p:nvGrpSpPr>
        <p:grpSpPr>
          <a:xfrm>
            <a:off x="1733864" y="3364484"/>
            <a:ext cx="366364" cy="333534"/>
            <a:chOff x="-61354875" y="3751050"/>
            <a:chExt cx="316650" cy="288275"/>
          </a:xfrm>
        </p:grpSpPr>
        <p:sp>
          <p:nvSpPr>
            <p:cNvPr id="6479" name="Google Shape;6479;p7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74"/>
          <p:cNvGrpSpPr/>
          <p:nvPr/>
        </p:nvGrpSpPr>
        <p:grpSpPr>
          <a:xfrm>
            <a:off x="1733864" y="3806124"/>
            <a:ext cx="366364" cy="367290"/>
            <a:chOff x="-61354875" y="4101525"/>
            <a:chExt cx="316650" cy="317450"/>
          </a:xfrm>
        </p:grpSpPr>
        <p:sp>
          <p:nvSpPr>
            <p:cNvPr id="6483" name="Google Shape;6483;p7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74"/>
          <p:cNvGrpSpPr/>
          <p:nvPr/>
        </p:nvGrpSpPr>
        <p:grpSpPr>
          <a:xfrm>
            <a:off x="3950299" y="2898000"/>
            <a:ext cx="368157" cy="365699"/>
            <a:chOff x="-59470075" y="3308975"/>
            <a:chExt cx="318200" cy="316075"/>
          </a:xfrm>
        </p:grpSpPr>
        <p:sp>
          <p:nvSpPr>
            <p:cNvPr id="6486" name="Google Shape;6486;p7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74"/>
          <p:cNvGrpSpPr/>
          <p:nvPr/>
        </p:nvGrpSpPr>
        <p:grpSpPr>
          <a:xfrm>
            <a:off x="1295729" y="1533705"/>
            <a:ext cx="367261" cy="364686"/>
            <a:chOff x="-64781025" y="3361050"/>
            <a:chExt cx="317425" cy="315200"/>
          </a:xfrm>
        </p:grpSpPr>
        <p:sp>
          <p:nvSpPr>
            <p:cNvPr id="6496" name="Google Shape;6496;p7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0" name="Google Shape;6500;p74"/>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4"/>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4"/>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3" name="Google Shape;6503;p74"/>
          <p:cNvGrpSpPr/>
          <p:nvPr/>
        </p:nvGrpSpPr>
        <p:grpSpPr>
          <a:xfrm>
            <a:off x="3500129" y="1975144"/>
            <a:ext cx="382765" cy="367810"/>
            <a:chOff x="-62890750" y="3747425"/>
            <a:chExt cx="330825" cy="317900"/>
          </a:xfrm>
        </p:grpSpPr>
        <p:sp>
          <p:nvSpPr>
            <p:cNvPr id="6504" name="Google Shape;6504;p7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74"/>
          <p:cNvGrpSpPr/>
          <p:nvPr/>
        </p:nvGrpSpPr>
        <p:grpSpPr>
          <a:xfrm>
            <a:off x="3507881" y="2404781"/>
            <a:ext cx="367261" cy="366364"/>
            <a:chOff x="-62884425" y="4111775"/>
            <a:chExt cx="317425" cy="316650"/>
          </a:xfrm>
        </p:grpSpPr>
        <p:sp>
          <p:nvSpPr>
            <p:cNvPr id="6519" name="Google Shape;6519;p7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1" name="Google Shape;6521;p74"/>
          <p:cNvGrpSpPr/>
          <p:nvPr/>
        </p:nvGrpSpPr>
        <p:grpSpPr>
          <a:xfrm>
            <a:off x="2180515" y="2900850"/>
            <a:ext cx="365438" cy="360001"/>
            <a:chOff x="-60991775" y="3376900"/>
            <a:chExt cx="315850" cy="311150"/>
          </a:xfrm>
        </p:grpSpPr>
        <p:sp>
          <p:nvSpPr>
            <p:cNvPr id="6522" name="Google Shape;6522;p7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74"/>
          <p:cNvGrpSpPr/>
          <p:nvPr/>
        </p:nvGrpSpPr>
        <p:grpSpPr>
          <a:xfrm>
            <a:off x="2180052" y="3351714"/>
            <a:ext cx="366364" cy="359075"/>
            <a:chOff x="-60988625" y="3740800"/>
            <a:chExt cx="316650" cy="310350"/>
          </a:xfrm>
        </p:grpSpPr>
        <p:sp>
          <p:nvSpPr>
            <p:cNvPr id="6526" name="Google Shape;6526;p7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74"/>
          <p:cNvGrpSpPr/>
          <p:nvPr/>
        </p:nvGrpSpPr>
        <p:grpSpPr>
          <a:xfrm>
            <a:off x="2180052" y="3807165"/>
            <a:ext cx="366364" cy="365207"/>
            <a:chOff x="-60987850" y="4100950"/>
            <a:chExt cx="316650" cy="315650"/>
          </a:xfrm>
        </p:grpSpPr>
        <p:sp>
          <p:nvSpPr>
            <p:cNvPr id="6530" name="Google Shape;6530;p7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74"/>
          <p:cNvGrpSpPr/>
          <p:nvPr/>
        </p:nvGrpSpPr>
        <p:grpSpPr>
          <a:xfrm>
            <a:off x="3949836" y="3352625"/>
            <a:ext cx="369083" cy="357253"/>
            <a:chOff x="-59447250" y="3706150"/>
            <a:chExt cx="319000" cy="308775"/>
          </a:xfrm>
        </p:grpSpPr>
        <p:sp>
          <p:nvSpPr>
            <p:cNvPr id="6536" name="Google Shape;6536;p7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74"/>
          <p:cNvGrpSpPr/>
          <p:nvPr/>
        </p:nvGrpSpPr>
        <p:grpSpPr>
          <a:xfrm>
            <a:off x="1738564" y="1545199"/>
            <a:ext cx="368186" cy="364224"/>
            <a:chOff x="-64406125" y="3362225"/>
            <a:chExt cx="318225" cy="314800"/>
          </a:xfrm>
        </p:grpSpPr>
        <p:sp>
          <p:nvSpPr>
            <p:cNvPr id="6541" name="Google Shape;6541;p7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74"/>
          <p:cNvSpPr/>
          <p:nvPr/>
        </p:nvSpPr>
        <p:spPr>
          <a:xfrm>
            <a:off x="1801771" y="1986663"/>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74"/>
          <p:cNvGrpSpPr/>
          <p:nvPr/>
        </p:nvGrpSpPr>
        <p:grpSpPr>
          <a:xfrm>
            <a:off x="1739027" y="2416044"/>
            <a:ext cx="367261" cy="366364"/>
            <a:chOff x="-64410850" y="4094450"/>
            <a:chExt cx="317425" cy="316650"/>
          </a:xfrm>
        </p:grpSpPr>
        <p:sp>
          <p:nvSpPr>
            <p:cNvPr id="6545" name="Google Shape;6545;p7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8" name="Google Shape;6548;p74"/>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9" name="Google Shape;6549;p74"/>
          <p:cNvGrpSpPr/>
          <p:nvPr/>
        </p:nvGrpSpPr>
        <p:grpSpPr>
          <a:xfrm>
            <a:off x="3960575" y="1974854"/>
            <a:ext cx="365467" cy="368389"/>
            <a:chOff x="-62516625" y="3743175"/>
            <a:chExt cx="315875" cy="318400"/>
          </a:xfrm>
        </p:grpSpPr>
        <p:sp>
          <p:nvSpPr>
            <p:cNvPr id="6550" name="Google Shape;6550;p7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74"/>
          <p:cNvGrpSpPr/>
          <p:nvPr/>
        </p:nvGrpSpPr>
        <p:grpSpPr>
          <a:xfrm>
            <a:off x="3967415" y="2424826"/>
            <a:ext cx="351786" cy="326274"/>
            <a:chOff x="-62511900" y="4129100"/>
            <a:chExt cx="304050" cy="282000"/>
          </a:xfrm>
        </p:grpSpPr>
        <p:sp>
          <p:nvSpPr>
            <p:cNvPr id="6553" name="Google Shape;6553;p7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74"/>
          <p:cNvGrpSpPr/>
          <p:nvPr/>
        </p:nvGrpSpPr>
        <p:grpSpPr>
          <a:xfrm>
            <a:off x="2645537" y="2897220"/>
            <a:ext cx="310770" cy="367261"/>
            <a:chOff x="-60597975" y="3367475"/>
            <a:chExt cx="268600" cy="317425"/>
          </a:xfrm>
        </p:grpSpPr>
        <p:sp>
          <p:nvSpPr>
            <p:cNvPr id="6559" name="Google Shape;6559;p7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4" name="Google Shape;6564;p74"/>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5" name="Google Shape;6565;p74"/>
          <p:cNvGrpSpPr/>
          <p:nvPr/>
        </p:nvGrpSpPr>
        <p:grpSpPr>
          <a:xfrm>
            <a:off x="2617740" y="3858536"/>
            <a:ext cx="366364" cy="262465"/>
            <a:chOff x="-60621600" y="4145650"/>
            <a:chExt cx="316650" cy="226850"/>
          </a:xfrm>
        </p:grpSpPr>
        <p:sp>
          <p:nvSpPr>
            <p:cNvPr id="6566" name="Google Shape;6566;p7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74"/>
          <p:cNvGrpSpPr/>
          <p:nvPr/>
        </p:nvGrpSpPr>
        <p:grpSpPr>
          <a:xfrm>
            <a:off x="3954392" y="3807035"/>
            <a:ext cx="359972" cy="365467"/>
            <a:chOff x="-59400775" y="4084200"/>
            <a:chExt cx="311125" cy="315875"/>
          </a:xfrm>
        </p:grpSpPr>
        <p:sp>
          <p:nvSpPr>
            <p:cNvPr id="6570" name="Google Shape;6570;p7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74"/>
          <p:cNvGrpSpPr/>
          <p:nvPr/>
        </p:nvGrpSpPr>
        <p:grpSpPr>
          <a:xfrm>
            <a:off x="2178486" y="1532866"/>
            <a:ext cx="365438" cy="366364"/>
            <a:chOff x="-64044600" y="3360375"/>
            <a:chExt cx="315850" cy="316650"/>
          </a:xfrm>
        </p:grpSpPr>
        <p:sp>
          <p:nvSpPr>
            <p:cNvPr id="6577" name="Google Shape;6577;p7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74"/>
          <p:cNvGrpSpPr/>
          <p:nvPr/>
        </p:nvGrpSpPr>
        <p:grpSpPr>
          <a:xfrm>
            <a:off x="2204909" y="1975418"/>
            <a:ext cx="312592" cy="367261"/>
            <a:chOff x="-64022550" y="3727425"/>
            <a:chExt cx="270175" cy="317425"/>
          </a:xfrm>
        </p:grpSpPr>
        <p:sp>
          <p:nvSpPr>
            <p:cNvPr id="6581" name="Google Shape;6581;p7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74"/>
          <p:cNvGrpSpPr/>
          <p:nvPr/>
        </p:nvGrpSpPr>
        <p:grpSpPr>
          <a:xfrm>
            <a:off x="2229047" y="2404318"/>
            <a:ext cx="264317" cy="367290"/>
            <a:chOff x="-64001300" y="4093650"/>
            <a:chExt cx="228450" cy="317450"/>
          </a:xfrm>
        </p:grpSpPr>
        <p:sp>
          <p:nvSpPr>
            <p:cNvPr id="6585" name="Google Shape;6585;p7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74"/>
          <p:cNvGrpSpPr/>
          <p:nvPr/>
        </p:nvGrpSpPr>
        <p:grpSpPr>
          <a:xfrm>
            <a:off x="848051" y="2897610"/>
            <a:ext cx="359972" cy="366480"/>
            <a:chOff x="-62148800" y="3377700"/>
            <a:chExt cx="311125" cy="316750"/>
          </a:xfrm>
        </p:grpSpPr>
        <p:sp>
          <p:nvSpPr>
            <p:cNvPr id="6590" name="Google Shape;6590;p7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74"/>
          <p:cNvGrpSpPr/>
          <p:nvPr/>
        </p:nvGrpSpPr>
        <p:grpSpPr>
          <a:xfrm>
            <a:off x="843958" y="3347607"/>
            <a:ext cx="368157" cy="367290"/>
            <a:chOff x="-62154300" y="3743950"/>
            <a:chExt cx="318200" cy="317450"/>
          </a:xfrm>
        </p:grpSpPr>
        <p:sp>
          <p:nvSpPr>
            <p:cNvPr id="6593" name="Google Shape;6593;p7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74"/>
          <p:cNvGrpSpPr/>
          <p:nvPr/>
        </p:nvGrpSpPr>
        <p:grpSpPr>
          <a:xfrm>
            <a:off x="843944" y="3806587"/>
            <a:ext cx="368186" cy="366364"/>
            <a:chOff x="-62151950" y="4111775"/>
            <a:chExt cx="318225" cy="316650"/>
          </a:xfrm>
        </p:grpSpPr>
        <p:sp>
          <p:nvSpPr>
            <p:cNvPr id="6596" name="Google Shape;6596;p7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74"/>
          <p:cNvGrpSpPr/>
          <p:nvPr/>
        </p:nvGrpSpPr>
        <p:grpSpPr>
          <a:xfrm>
            <a:off x="3062568" y="2897133"/>
            <a:ext cx="368157" cy="367434"/>
            <a:chOff x="-60254550" y="3367325"/>
            <a:chExt cx="318200" cy="317575"/>
          </a:xfrm>
        </p:grpSpPr>
        <p:sp>
          <p:nvSpPr>
            <p:cNvPr id="6601" name="Google Shape;6601;p7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4"/>
          <p:cNvGrpSpPr/>
          <p:nvPr/>
        </p:nvGrpSpPr>
        <p:grpSpPr>
          <a:xfrm>
            <a:off x="3063465" y="3348127"/>
            <a:ext cx="366364" cy="366248"/>
            <a:chOff x="-60255350" y="3733825"/>
            <a:chExt cx="316650" cy="316550"/>
          </a:xfrm>
        </p:grpSpPr>
        <p:sp>
          <p:nvSpPr>
            <p:cNvPr id="6606" name="Google Shape;6606;p7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74"/>
          <p:cNvGrpSpPr/>
          <p:nvPr/>
        </p:nvGrpSpPr>
        <p:grpSpPr>
          <a:xfrm>
            <a:off x="3091262" y="3807035"/>
            <a:ext cx="310770" cy="365467"/>
            <a:chOff x="-60232500" y="4101525"/>
            <a:chExt cx="268600" cy="315875"/>
          </a:xfrm>
        </p:grpSpPr>
        <p:sp>
          <p:nvSpPr>
            <p:cNvPr id="6614" name="Google Shape;6614;p7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6" name="Google Shape;6616;p74"/>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7" name="Google Shape;6617;p74"/>
          <p:cNvGrpSpPr/>
          <p:nvPr/>
        </p:nvGrpSpPr>
        <p:grpSpPr>
          <a:xfrm>
            <a:off x="2624262" y="1532866"/>
            <a:ext cx="368186" cy="366364"/>
            <a:chOff x="-63679950" y="3360375"/>
            <a:chExt cx="318225" cy="316650"/>
          </a:xfrm>
        </p:grpSpPr>
        <p:sp>
          <p:nvSpPr>
            <p:cNvPr id="6618" name="Google Shape;6618;p7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2" name="Google Shape;6622;p74"/>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3" name="Google Shape;6623;p74"/>
          <p:cNvGrpSpPr/>
          <p:nvPr/>
        </p:nvGrpSpPr>
        <p:grpSpPr>
          <a:xfrm>
            <a:off x="2622889" y="2404203"/>
            <a:ext cx="370934" cy="367521"/>
            <a:chOff x="-63679950" y="4093450"/>
            <a:chExt cx="320600" cy="317650"/>
          </a:xfrm>
        </p:grpSpPr>
        <p:sp>
          <p:nvSpPr>
            <p:cNvPr id="6624" name="Google Shape;6624;p7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74"/>
          <p:cNvGrpSpPr/>
          <p:nvPr/>
        </p:nvGrpSpPr>
        <p:grpSpPr>
          <a:xfrm>
            <a:off x="1283006" y="2897205"/>
            <a:ext cx="366364" cy="367290"/>
            <a:chOff x="-61784125" y="3377700"/>
            <a:chExt cx="316650" cy="317450"/>
          </a:xfrm>
        </p:grpSpPr>
        <p:sp>
          <p:nvSpPr>
            <p:cNvPr id="6628" name="Google Shape;6628;p7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74"/>
          <p:cNvGrpSpPr/>
          <p:nvPr/>
        </p:nvGrpSpPr>
        <p:grpSpPr>
          <a:xfrm>
            <a:off x="1283006" y="3347607"/>
            <a:ext cx="366364" cy="367290"/>
            <a:chOff x="-61783350" y="3743950"/>
            <a:chExt cx="316650" cy="317450"/>
          </a:xfrm>
        </p:grpSpPr>
        <p:sp>
          <p:nvSpPr>
            <p:cNvPr id="6636" name="Google Shape;6636;p7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8" name="Google Shape;6638;p74"/>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4"/>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4"/>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1" name="Google Shape;6641;p74"/>
          <p:cNvGrpSpPr/>
          <p:nvPr/>
        </p:nvGrpSpPr>
        <p:grpSpPr>
          <a:xfrm>
            <a:off x="3504430" y="3807440"/>
            <a:ext cx="369112" cy="364657"/>
            <a:chOff x="-59869425" y="4102225"/>
            <a:chExt cx="319025" cy="315175"/>
          </a:xfrm>
        </p:grpSpPr>
        <p:sp>
          <p:nvSpPr>
            <p:cNvPr id="6642" name="Google Shape;6642;p7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74"/>
          <p:cNvGrpSpPr/>
          <p:nvPr/>
        </p:nvGrpSpPr>
        <p:grpSpPr>
          <a:xfrm>
            <a:off x="2623233" y="4276262"/>
            <a:ext cx="366364" cy="365467"/>
            <a:chOff x="-59029025" y="3711650"/>
            <a:chExt cx="316650" cy="315875"/>
          </a:xfrm>
        </p:grpSpPr>
        <p:sp>
          <p:nvSpPr>
            <p:cNvPr id="6647" name="Google Shape;6647;p7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74"/>
          <p:cNvGrpSpPr/>
          <p:nvPr/>
        </p:nvGrpSpPr>
        <p:grpSpPr>
          <a:xfrm>
            <a:off x="4859311" y="1532317"/>
            <a:ext cx="351940" cy="348188"/>
            <a:chOff x="581525" y="3254850"/>
            <a:chExt cx="297750" cy="294575"/>
          </a:xfrm>
        </p:grpSpPr>
        <p:sp>
          <p:nvSpPr>
            <p:cNvPr id="6655" name="Google Shape;6655;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74"/>
          <p:cNvGrpSpPr/>
          <p:nvPr/>
        </p:nvGrpSpPr>
        <p:grpSpPr>
          <a:xfrm>
            <a:off x="4858380" y="1971253"/>
            <a:ext cx="353802" cy="351497"/>
            <a:chOff x="580725" y="3617925"/>
            <a:chExt cx="299325" cy="297375"/>
          </a:xfrm>
        </p:grpSpPr>
        <p:sp>
          <p:nvSpPr>
            <p:cNvPr id="6659" name="Google Shape;6659;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74"/>
          <p:cNvGrpSpPr/>
          <p:nvPr/>
        </p:nvGrpSpPr>
        <p:grpSpPr>
          <a:xfrm>
            <a:off x="4860242" y="2418443"/>
            <a:ext cx="350079" cy="350079"/>
            <a:chOff x="583100" y="3982600"/>
            <a:chExt cx="296175" cy="296175"/>
          </a:xfrm>
        </p:grpSpPr>
        <p:sp>
          <p:nvSpPr>
            <p:cNvPr id="6665" name="Google Shape;6665;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2" name="Google Shape;6672;p74"/>
          <p:cNvGrpSpPr/>
          <p:nvPr/>
        </p:nvGrpSpPr>
        <p:grpSpPr>
          <a:xfrm>
            <a:off x="7092856" y="1532067"/>
            <a:ext cx="307231" cy="348690"/>
            <a:chOff x="2423775" y="3226875"/>
            <a:chExt cx="259925" cy="295000"/>
          </a:xfrm>
        </p:grpSpPr>
        <p:sp>
          <p:nvSpPr>
            <p:cNvPr id="6673" name="Google Shape;6673;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74"/>
          <p:cNvGrpSpPr/>
          <p:nvPr/>
        </p:nvGrpSpPr>
        <p:grpSpPr>
          <a:xfrm>
            <a:off x="7070043" y="1973352"/>
            <a:ext cx="352857" cy="347301"/>
            <a:chOff x="2404875" y="3592725"/>
            <a:chExt cx="298525" cy="293825"/>
          </a:xfrm>
        </p:grpSpPr>
        <p:sp>
          <p:nvSpPr>
            <p:cNvPr id="6677" name="Google Shape;6677;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74"/>
          <p:cNvGrpSpPr/>
          <p:nvPr/>
        </p:nvGrpSpPr>
        <p:grpSpPr>
          <a:xfrm>
            <a:off x="7070974" y="2418917"/>
            <a:ext cx="350995" cy="349133"/>
            <a:chOff x="2404875" y="3955825"/>
            <a:chExt cx="296950" cy="295375"/>
          </a:xfrm>
        </p:grpSpPr>
        <p:sp>
          <p:nvSpPr>
            <p:cNvPr id="6681" name="Google Shape;6681;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74"/>
          <p:cNvGrpSpPr/>
          <p:nvPr/>
        </p:nvGrpSpPr>
        <p:grpSpPr>
          <a:xfrm>
            <a:off x="5764954" y="2883111"/>
            <a:ext cx="349163" cy="350079"/>
            <a:chOff x="4263650" y="3235150"/>
            <a:chExt cx="295400" cy="296175"/>
          </a:xfrm>
        </p:grpSpPr>
        <p:sp>
          <p:nvSpPr>
            <p:cNvPr id="6686" name="Google Shape;6686;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74"/>
          <p:cNvGrpSpPr/>
          <p:nvPr/>
        </p:nvGrpSpPr>
        <p:grpSpPr>
          <a:xfrm>
            <a:off x="5762634" y="3342272"/>
            <a:ext cx="353802" cy="327739"/>
            <a:chOff x="4266025" y="3609275"/>
            <a:chExt cx="299325" cy="277275"/>
          </a:xfrm>
        </p:grpSpPr>
        <p:sp>
          <p:nvSpPr>
            <p:cNvPr id="6692" name="Google Shape;6692;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74"/>
          <p:cNvGrpSpPr/>
          <p:nvPr/>
        </p:nvGrpSpPr>
        <p:grpSpPr>
          <a:xfrm>
            <a:off x="5763092" y="3807659"/>
            <a:ext cx="352886" cy="349133"/>
            <a:chOff x="4263650" y="3963700"/>
            <a:chExt cx="298550" cy="295375"/>
          </a:xfrm>
        </p:grpSpPr>
        <p:sp>
          <p:nvSpPr>
            <p:cNvPr id="6695" name="Google Shape;6695;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74"/>
          <p:cNvGrpSpPr/>
          <p:nvPr/>
        </p:nvGrpSpPr>
        <p:grpSpPr>
          <a:xfrm>
            <a:off x="8041429" y="2883111"/>
            <a:ext cx="226264" cy="350079"/>
            <a:chOff x="6164975" y="3211525"/>
            <a:chExt cx="191425" cy="296175"/>
          </a:xfrm>
        </p:grpSpPr>
        <p:sp>
          <p:nvSpPr>
            <p:cNvPr id="6703" name="Google Shape;6703;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74"/>
          <p:cNvGrpSpPr/>
          <p:nvPr/>
        </p:nvGrpSpPr>
        <p:grpSpPr>
          <a:xfrm>
            <a:off x="5303466" y="1531387"/>
            <a:ext cx="352886" cy="350049"/>
            <a:chOff x="946175" y="3253275"/>
            <a:chExt cx="298550" cy="296150"/>
          </a:xfrm>
        </p:grpSpPr>
        <p:sp>
          <p:nvSpPr>
            <p:cNvPr id="6711" name="Google Shape;6711;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74"/>
          <p:cNvGrpSpPr/>
          <p:nvPr/>
        </p:nvGrpSpPr>
        <p:grpSpPr>
          <a:xfrm>
            <a:off x="5304397" y="1973351"/>
            <a:ext cx="351024" cy="347301"/>
            <a:chOff x="946175" y="3619500"/>
            <a:chExt cx="296975" cy="293825"/>
          </a:xfrm>
        </p:grpSpPr>
        <p:sp>
          <p:nvSpPr>
            <p:cNvPr id="6717" name="Google Shape;6717;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4"/>
          <p:cNvGrpSpPr/>
          <p:nvPr/>
        </p:nvGrpSpPr>
        <p:grpSpPr>
          <a:xfrm>
            <a:off x="5303939" y="2417985"/>
            <a:ext cx="351940" cy="350995"/>
            <a:chOff x="944600" y="3981825"/>
            <a:chExt cx="297750" cy="296950"/>
          </a:xfrm>
        </p:grpSpPr>
        <p:sp>
          <p:nvSpPr>
            <p:cNvPr id="6724" name="Google Shape;6724;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74"/>
          <p:cNvGrpSpPr/>
          <p:nvPr/>
        </p:nvGrpSpPr>
        <p:grpSpPr>
          <a:xfrm>
            <a:off x="7520875" y="1531845"/>
            <a:ext cx="350079" cy="349133"/>
            <a:chOff x="2768750" y="3227275"/>
            <a:chExt cx="296175" cy="295375"/>
          </a:xfrm>
        </p:grpSpPr>
        <p:sp>
          <p:nvSpPr>
            <p:cNvPr id="6729" name="Google Shape;6729;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74"/>
          <p:cNvGrpSpPr/>
          <p:nvPr/>
        </p:nvGrpSpPr>
        <p:grpSpPr>
          <a:xfrm>
            <a:off x="7541826" y="1972717"/>
            <a:ext cx="308177" cy="348572"/>
            <a:chOff x="2786075" y="3591800"/>
            <a:chExt cx="260725" cy="294900"/>
          </a:xfrm>
        </p:grpSpPr>
        <p:sp>
          <p:nvSpPr>
            <p:cNvPr id="6738" name="Google Shape;6738;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74"/>
          <p:cNvGrpSpPr/>
          <p:nvPr/>
        </p:nvGrpSpPr>
        <p:grpSpPr>
          <a:xfrm>
            <a:off x="7582324" y="2418444"/>
            <a:ext cx="227180" cy="350079"/>
            <a:chOff x="2819150" y="3955025"/>
            <a:chExt cx="192200" cy="296175"/>
          </a:xfrm>
        </p:grpSpPr>
        <p:sp>
          <p:nvSpPr>
            <p:cNvPr id="6744" name="Google Shape;6744;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74"/>
          <p:cNvGrpSpPr/>
          <p:nvPr/>
        </p:nvGrpSpPr>
        <p:grpSpPr>
          <a:xfrm>
            <a:off x="6206097" y="2884042"/>
            <a:ext cx="349133" cy="348217"/>
            <a:chOff x="4629125" y="3235150"/>
            <a:chExt cx="295375" cy="294600"/>
          </a:xfrm>
        </p:grpSpPr>
        <p:sp>
          <p:nvSpPr>
            <p:cNvPr id="6749" name="Google Shape;6749;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74"/>
          <p:cNvGrpSpPr/>
          <p:nvPr/>
        </p:nvGrpSpPr>
        <p:grpSpPr>
          <a:xfrm>
            <a:off x="6206082" y="3331575"/>
            <a:ext cx="349163" cy="349133"/>
            <a:chOff x="4628325" y="3599825"/>
            <a:chExt cx="295400" cy="295375"/>
          </a:xfrm>
        </p:grpSpPr>
        <p:sp>
          <p:nvSpPr>
            <p:cNvPr id="6755" name="Google Shape;6755;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74"/>
          <p:cNvGrpSpPr/>
          <p:nvPr/>
        </p:nvGrpSpPr>
        <p:grpSpPr>
          <a:xfrm>
            <a:off x="6227033" y="3807186"/>
            <a:ext cx="307261" cy="350079"/>
            <a:chOff x="4645650" y="3962900"/>
            <a:chExt cx="259950" cy="296175"/>
          </a:xfrm>
        </p:grpSpPr>
        <p:sp>
          <p:nvSpPr>
            <p:cNvPr id="6768" name="Google Shape;6768;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74"/>
          <p:cNvGrpSpPr/>
          <p:nvPr/>
        </p:nvGrpSpPr>
        <p:grpSpPr>
          <a:xfrm>
            <a:off x="7979994" y="3332048"/>
            <a:ext cx="349133" cy="348188"/>
            <a:chOff x="6143725" y="3582500"/>
            <a:chExt cx="295375" cy="294575"/>
          </a:xfrm>
        </p:grpSpPr>
        <p:sp>
          <p:nvSpPr>
            <p:cNvPr id="6775" name="Google Shape;6775;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74"/>
          <p:cNvGrpSpPr/>
          <p:nvPr/>
        </p:nvGrpSpPr>
        <p:grpSpPr>
          <a:xfrm>
            <a:off x="5748820" y="1531387"/>
            <a:ext cx="350995" cy="350049"/>
            <a:chOff x="1310075" y="3253275"/>
            <a:chExt cx="296950" cy="296150"/>
          </a:xfrm>
        </p:grpSpPr>
        <p:sp>
          <p:nvSpPr>
            <p:cNvPr id="6783" name="Google Shape;6783;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6" name="Google Shape;6786;p74"/>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7" name="Google Shape;6787;p74"/>
          <p:cNvGrpSpPr/>
          <p:nvPr/>
        </p:nvGrpSpPr>
        <p:grpSpPr>
          <a:xfrm>
            <a:off x="5748347" y="2417646"/>
            <a:ext cx="351941" cy="351675"/>
            <a:chOff x="1310075" y="3980250"/>
            <a:chExt cx="297750" cy="297525"/>
          </a:xfrm>
        </p:grpSpPr>
        <p:sp>
          <p:nvSpPr>
            <p:cNvPr id="6788" name="Google Shape;6788;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74"/>
          <p:cNvGrpSpPr/>
          <p:nvPr/>
        </p:nvGrpSpPr>
        <p:grpSpPr>
          <a:xfrm>
            <a:off x="8013136" y="1531845"/>
            <a:ext cx="266305" cy="349133"/>
            <a:chOff x="3167275" y="3227275"/>
            <a:chExt cx="225300" cy="295375"/>
          </a:xfrm>
        </p:grpSpPr>
        <p:sp>
          <p:nvSpPr>
            <p:cNvPr id="6793" name="Google Shape;6793;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8" name="Google Shape;6798;p74"/>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9" name="Google Shape;6799;p74"/>
          <p:cNvGrpSpPr/>
          <p:nvPr/>
        </p:nvGrpSpPr>
        <p:grpSpPr>
          <a:xfrm>
            <a:off x="7970318" y="2418902"/>
            <a:ext cx="351940" cy="349163"/>
            <a:chOff x="3133425" y="3955025"/>
            <a:chExt cx="297750" cy="295400"/>
          </a:xfrm>
        </p:grpSpPr>
        <p:sp>
          <p:nvSpPr>
            <p:cNvPr id="6800" name="Google Shape;6800;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74"/>
          <p:cNvGrpSpPr/>
          <p:nvPr/>
        </p:nvGrpSpPr>
        <p:grpSpPr>
          <a:xfrm>
            <a:off x="6650491" y="2882490"/>
            <a:ext cx="350079" cy="351320"/>
            <a:chOff x="4991425" y="3234750"/>
            <a:chExt cx="296175" cy="297225"/>
          </a:xfrm>
        </p:grpSpPr>
        <p:sp>
          <p:nvSpPr>
            <p:cNvPr id="6804" name="Google Shape;6804;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74"/>
          <p:cNvGrpSpPr/>
          <p:nvPr/>
        </p:nvGrpSpPr>
        <p:grpSpPr>
          <a:xfrm>
            <a:off x="6650491" y="3352053"/>
            <a:ext cx="350079" cy="308177"/>
            <a:chOff x="4991425" y="3617150"/>
            <a:chExt cx="296175" cy="260725"/>
          </a:xfrm>
        </p:grpSpPr>
        <p:sp>
          <p:nvSpPr>
            <p:cNvPr id="6811" name="Google Shape;6811;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74"/>
          <p:cNvGrpSpPr/>
          <p:nvPr/>
        </p:nvGrpSpPr>
        <p:grpSpPr>
          <a:xfrm>
            <a:off x="6727764" y="3807644"/>
            <a:ext cx="195532" cy="349163"/>
            <a:chOff x="5056800" y="3962900"/>
            <a:chExt cx="165425" cy="295400"/>
          </a:xfrm>
        </p:grpSpPr>
        <p:sp>
          <p:nvSpPr>
            <p:cNvPr id="6819" name="Google Shape;6819;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74"/>
          <p:cNvGrpSpPr/>
          <p:nvPr/>
        </p:nvGrpSpPr>
        <p:grpSpPr>
          <a:xfrm>
            <a:off x="7979062" y="3807660"/>
            <a:ext cx="350995" cy="349133"/>
            <a:chOff x="6168925" y="3936925"/>
            <a:chExt cx="296950" cy="295375"/>
          </a:xfrm>
        </p:grpSpPr>
        <p:sp>
          <p:nvSpPr>
            <p:cNvPr id="6823" name="Google Shape;6823;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74"/>
          <p:cNvGrpSpPr/>
          <p:nvPr/>
        </p:nvGrpSpPr>
        <p:grpSpPr>
          <a:xfrm>
            <a:off x="6192756" y="1531845"/>
            <a:ext cx="348188" cy="349133"/>
            <a:chOff x="1674750" y="3254050"/>
            <a:chExt cx="294575" cy="295375"/>
          </a:xfrm>
        </p:grpSpPr>
        <p:sp>
          <p:nvSpPr>
            <p:cNvPr id="6830" name="Google Shape;6830;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74"/>
          <p:cNvGrpSpPr/>
          <p:nvPr/>
        </p:nvGrpSpPr>
        <p:grpSpPr>
          <a:xfrm>
            <a:off x="6207177" y="1972435"/>
            <a:ext cx="319347" cy="349133"/>
            <a:chOff x="1687350" y="3618725"/>
            <a:chExt cx="270175" cy="295375"/>
          </a:xfrm>
        </p:grpSpPr>
        <p:sp>
          <p:nvSpPr>
            <p:cNvPr id="6834" name="Google Shape;6834;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74"/>
          <p:cNvGrpSpPr/>
          <p:nvPr/>
        </p:nvGrpSpPr>
        <p:grpSpPr>
          <a:xfrm>
            <a:off x="6190880" y="2418916"/>
            <a:ext cx="351940" cy="349133"/>
            <a:chOff x="1672375" y="3982600"/>
            <a:chExt cx="297750" cy="295375"/>
          </a:xfrm>
        </p:grpSpPr>
        <p:sp>
          <p:nvSpPr>
            <p:cNvPr id="6838" name="Google Shape;6838;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74"/>
          <p:cNvGrpSpPr/>
          <p:nvPr/>
        </p:nvGrpSpPr>
        <p:grpSpPr>
          <a:xfrm>
            <a:off x="4882872" y="2883111"/>
            <a:ext cx="350079" cy="350079"/>
            <a:chOff x="3497300" y="3227275"/>
            <a:chExt cx="296175" cy="296175"/>
          </a:xfrm>
        </p:grpSpPr>
        <p:sp>
          <p:nvSpPr>
            <p:cNvPr id="6842" name="Google Shape;6842;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4"/>
          <p:cNvGrpSpPr/>
          <p:nvPr/>
        </p:nvGrpSpPr>
        <p:grpSpPr>
          <a:xfrm>
            <a:off x="4883345" y="3332506"/>
            <a:ext cx="349133" cy="347272"/>
            <a:chOff x="3497300" y="3591950"/>
            <a:chExt cx="295375" cy="293800"/>
          </a:xfrm>
        </p:grpSpPr>
        <p:sp>
          <p:nvSpPr>
            <p:cNvPr id="6851" name="Google Shape;6851;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74"/>
          <p:cNvGrpSpPr/>
          <p:nvPr/>
        </p:nvGrpSpPr>
        <p:grpSpPr>
          <a:xfrm>
            <a:off x="4883345" y="3807644"/>
            <a:ext cx="349133" cy="349163"/>
            <a:chOff x="3497300" y="3955025"/>
            <a:chExt cx="295375" cy="295400"/>
          </a:xfrm>
        </p:grpSpPr>
        <p:sp>
          <p:nvSpPr>
            <p:cNvPr id="6860" name="Google Shape;6860;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74"/>
          <p:cNvGrpSpPr/>
          <p:nvPr/>
        </p:nvGrpSpPr>
        <p:grpSpPr>
          <a:xfrm>
            <a:off x="7107917" y="2883835"/>
            <a:ext cx="327739" cy="348631"/>
            <a:chOff x="5364750" y="3235150"/>
            <a:chExt cx="277275" cy="294950"/>
          </a:xfrm>
        </p:grpSpPr>
        <p:sp>
          <p:nvSpPr>
            <p:cNvPr id="6864" name="Google Shape;6864;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74"/>
          <p:cNvGrpSpPr/>
          <p:nvPr/>
        </p:nvGrpSpPr>
        <p:grpSpPr>
          <a:xfrm>
            <a:off x="7096274" y="3330171"/>
            <a:ext cx="351024" cy="351940"/>
            <a:chOff x="5355300" y="3598250"/>
            <a:chExt cx="296975" cy="297750"/>
          </a:xfrm>
        </p:grpSpPr>
        <p:sp>
          <p:nvSpPr>
            <p:cNvPr id="6873" name="Google Shape;6873;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74"/>
          <p:cNvGrpSpPr/>
          <p:nvPr/>
        </p:nvGrpSpPr>
        <p:grpSpPr>
          <a:xfrm>
            <a:off x="7100470" y="3869093"/>
            <a:ext cx="342632" cy="226264"/>
            <a:chOff x="5358450" y="4015675"/>
            <a:chExt cx="289875" cy="191425"/>
          </a:xfrm>
        </p:grpSpPr>
        <p:sp>
          <p:nvSpPr>
            <p:cNvPr id="6882" name="Google Shape;6882;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74"/>
          <p:cNvGrpSpPr/>
          <p:nvPr/>
        </p:nvGrpSpPr>
        <p:grpSpPr>
          <a:xfrm>
            <a:off x="6226953" y="4251624"/>
            <a:ext cx="351024" cy="325464"/>
            <a:chOff x="6543825" y="3202075"/>
            <a:chExt cx="296975" cy="275350"/>
          </a:xfrm>
        </p:grpSpPr>
        <p:sp>
          <p:nvSpPr>
            <p:cNvPr id="6887" name="Google Shape;6887;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74"/>
          <p:cNvGrpSpPr/>
          <p:nvPr/>
        </p:nvGrpSpPr>
        <p:grpSpPr>
          <a:xfrm>
            <a:off x="6633934" y="1531372"/>
            <a:ext cx="350079" cy="350079"/>
            <a:chOff x="2037825" y="3254050"/>
            <a:chExt cx="296175" cy="296175"/>
          </a:xfrm>
        </p:grpSpPr>
        <p:sp>
          <p:nvSpPr>
            <p:cNvPr id="6895" name="Google Shape;6895;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74"/>
          <p:cNvGrpSpPr/>
          <p:nvPr/>
        </p:nvGrpSpPr>
        <p:grpSpPr>
          <a:xfrm>
            <a:off x="6632072" y="1972539"/>
            <a:ext cx="353802" cy="348926"/>
            <a:chOff x="2034675" y="3617925"/>
            <a:chExt cx="299325" cy="295200"/>
          </a:xfrm>
        </p:grpSpPr>
        <p:sp>
          <p:nvSpPr>
            <p:cNvPr id="6902" name="Google Shape;6902;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74"/>
          <p:cNvGrpSpPr/>
          <p:nvPr/>
        </p:nvGrpSpPr>
        <p:grpSpPr>
          <a:xfrm>
            <a:off x="6633934" y="2418916"/>
            <a:ext cx="350079" cy="349133"/>
            <a:chOff x="2037825" y="3981825"/>
            <a:chExt cx="296175" cy="295375"/>
          </a:xfrm>
        </p:grpSpPr>
        <p:sp>
          <p:nvSpPr>
            <p:cNvPr id="6908" name="Google Shape;6908;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74"/>
          <p:cNvGrpSpPr/>
          <p:nvPr/>
        </p:nvGrpSpPr>
        <p:grpSpPr>
          <a:xfrm>
            <a:off x="5318952" y="2915232"/>
            <a:ext cx="350079" cy="285837"/>
            <a:chOff x="3860400" y="3254050"/>
            <a:chExt cx="296175" cy="241825"/>
          </a:xfrm>
        </p:grpSpPr>
        <p:sp>
          <p:nvSpPr>
            <p:cNvPr id="6912" name="Google Shape;6912;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74"/>
          <p:cNvGrpSpPr/>
          <p:nvPr/>
        </p:nvGrpSpPr>
        <p:grpSpPr>
          <a:xfrm>
            <a:off x="5318479" y="3331102"/>
            <a:ext cx="351024" cy="350079"/>
            <a:chOff x="3859600" y="3591950"/>
            <a:chExt cx="296975" cy="296175"/>
          </a:xfrm>
        </p:grpSpPr>
        <p:sp>
          <p:nvSpPr>
            <p:cNvPr id="6920" name="Google Shape;6920;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74"/>
          <p:cNvGrpSpPr/>
          <p:nvPr/>
        </p:nvGrpSpPr>
        <p:grpSpPr>
          <a:xfrm>
            <a:off x="5318952" y="3807186"/>
            <a:ext cx="350079" cy="350079"/>
            <a:chOff x="3860400" y="3955025"/>
            <a:chExt cx="296175" cy="296175"/>
          </a:xfrm>
        </p:grpSpPr>
        <p:sp>
          <p:nvSpPr>
            <p:cNvPr id="6924" name="Google Shape;6924;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74"/>
          <p:cNvGrpSpPr/>
          <p:nvPr/>
        </p:nvGrpSpPr>
        <p:grpSpPr>
          <a:xfrm>
            <a:off x="7534167" y="2883584"/>
            <a:ext cx="355664" cy="349133"/>
            <a:chOff x="5716825" y="3235950"/>
            <a:chExt cx="300900" cy="295375"/>
          </a:xfrm>
        </p:grpSpPr>
        <p:sp>
          <p:nvSpPr>
            <p:cNvPr id="6930" name="Google Shape;6930;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74"/>
          <p:cNvGrpSpPr/>
          <p:nvPr/>
        </p:nvGrpSpPr>
        <p:grpSpPr>
          <a:xfrm>
            <a:off x="7547199" y="3342272"/>
            <a:ext cx="329601" cy="327739"/>
            <a:chOff x="5727850" y="3609275"/>
            <a:chExt cx="278850" cy="277275"/>
          </a:xfrm>
        </p:grpSpPr>
        <p:sp>
          <p:nvSpPr>
            <p:cNvPr id="6935" name="Google Shape;6935;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74"/>
          <p:cNvGrpSpPr/>
          <p:nvPr/>
        </p:nvGrpSpPr>
        <p:grpSpPr>
          <a:xfrm>
            <a:off x="7558383" y="3807659"/>
            <a:ext cx="307231" cy="349133"/>
            <a:chOff x="5736525" y="3963700"/>
            <a:chExt cx="259925" cy="295375"/>
          </a:xfrm>
        </p:grpSpPr>
        <p:sp>
          <p:nvSpPr>
            <p:cNvPr id="6941" name="Google Shape;6941;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74"/>
          <p:cNvGrpSpPr/>
          <p:nvPr/>
        </p:nvGrpSpPr>
        <p:grpSpPr>
          <a:xfrm>
            <a:off x="6649963" y="4256985"/>
            <a:ext cx="351024" cy="350079"/>
            <a:chOff x="6553275" y="3604550"/>
            <a:chExt cx="296975" cy="296175"/>
          </a:xfrm>
        </p:grpSpPr>
        <p:sp>
          <p:nvSpPr>
            <p:cNvPr id="6949" name="Google Shape;6949;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5FE24D17-DCCD-4481-912E-C55CE549CF33}"/>
              </a:ext>
            </a:extLst>
          </p:cNvPr>
          <p:cNvSpPr txBox="1"/>
          <p:nvPr/>
        </p:nvSpPr>
        <p:spPr>
          <a:xfrm>
            <a:off x="3200399" y="234314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
        <p:nvSpPr>
          <p:cNvPr id="3" name="TextBox 2">
            <a:extLst>
              <a:ext uri="{FF2B5EF4-FFF2-40B4-BE49-F238E27FC236}">
                <a16:creationId xmlns:a16="http://schemas.microsoft.com/office/drawing/2014/main" id="{17B9EE78-DE82-450B-AE39-F58263CF8281}"/>
              </a:ext>
            </a:extLst>
          </p:cNvPr>
          <p:cNvSpPr txBox="1"/>
          <p:nvPr/>
        </p:nvSpPr>
        <p:spPr>
          <a:xfrm>
            <a:off x="3343274" y="2486024"/>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58"/>
        <p:cNvGrpSpPr/>
        <p:nvPr/>
      </p:nvGrpSpPr>
      <p:grpSpPr>
        <a:xfrm>
          <a:off x="0" y="0"/>
          <a:ext cx="0" cy="0"/>
          <a:chOff x="0" y="0"/>
          <a:chExt cx="0" cy="0"/>
        </a:xfrm>
      </p:grpSpPr>
      <p:sp>
        <p:nvSpPr>
          <p:cNvPr id="6959" name="Google Shape;6959;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960" name="Google Shape;6960;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6961" name="Google Shape;6961;p75"/>
          <p:cNvGrpSpPr/>
          <p:nvPr/>
        </p:nvGrpSpPr>
        <p:grpSpPr>
          <a:xfrm>
            <a:off x="877057" y="1532946"/>
            <a:ext cx="294401" cy="353645"/>
            <a:chOff x="-35814600" y="3202075"/>
            <a:chExt cx="242625" cy="291450"/>
          </a:xfrm>
        </p:grpSpPr>
        <p:sp>
          <p:nvSpPr>
            <p:cNvPr id="6962" name="Google Shape;6962;p7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75"/>
          <p:cNvGrpSpPr/>
          <p:nvPr/>
        </p:nvGrpSpPr>
        <p:grpSpPr>
          <a:xfrm>
            <a:off x="847435" y="1973866"/>
            <a:ext cx="353645" cy="353888"/>
            <a:chOff x="-35839800" y="3561025"/>
            <a:chExt cx="291450" cy="291650"/>
          </a:xfrm>
        </p:grpSpPr>
        <p:sp>
          <p:nvSpPr>
            <p:cNvPr id="6970" name="Google Shape;6970;p7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7" name="Google Shape;6977;p75"/>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8" name="Google Shape;6978;p75"/>
          <p:cNvGrpSpPr/>
          <p:nvPr/>
        </p:nvGrpSpPr>
        <p:grpSpPr>
          <a:xfrm>
            <a:off x="3084980" y="1532946"/>
            <a:ext cx="353645" cy="353645"/>
            <a:chOff x="-34003850" y="3227275"/>
            <a:chExt cx="291450" cy="291450"/>
          </a:xfrm>
        </p:grpSpPr>
        <p:sp>
          <p:nvSpPr>
            <p:cNvPr id="6979" name="Google Shape;6979;p7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75"/>
          <p:cNvGrpSpPr/>
          <p:nvPr/>
        </p:nvGrpSpPr>
        <p:grpSpPr>
          <a:xfrm>
            <a:off x="3084510" y="1973638"/>
            <a:ext cx="354586" cy="354343"/>
            <a:chOff x="-34004625" y="3585850"/>
            <a:chExt cx="292225" cy="292025"/>
          </a:xfrm>
        </p:grpSpPr>
        <p:sp>
          <p:nvSpPr>
            <p:cNvPr id="6985" name="Google Shape;6985;p7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75"/>
          <p:cNvGrpSpPr/>
          <p:nvPr/>
        </p:nvGrpSpPr>
        <p:grpSpPr>
          <a:xfrm>
            <a:off x="3084025" y="2408839"/>
            <a:ext cx="355557" cy="354616"/>
            <a:chOff x="-34005425" y="3945575"/>
            <a:chExt cx="293025" cy="292250"/>
          </a:xfrm>
        </p:grpSpPr>
        <p:sp>
          <p:nvSpPr>
            <p:cNvPr id="6991" name="Google Shape;6991;p7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5"/>
          <p:cNvGrpSpPr/>
          <p:nvPr/>
        </p:nvGrpSpPr>
        <p:grpSpPr>
          <a:xfrm>
            <a:off x="1731124" y="2882015"/>
            <a:ext cx="358408" cy="355557"/>
            <a:chOff x="-32174975" y="3192625"/>
            <a:chExt cx="295375" cy="293025"/>
          </a:xfrm>
        </p:grpSpPr>
        <p:sp>
          <p:nvSpPr>
            <p:cNvPr id="6995" name="Google Shape;6995;p7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9" name="Google Shape;6999;p75"/>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5"/>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1" name="Google Shape;7001;p75"/>
          <p:cNvGrpSpPr/>
          <p:nvPr/>
        </p:nvGrpSpPr>
        <p:grpSpPr>
          <a:xfrm>
            <a:off x="3970274" y="2882970"/>
            <a:ext cx="354586" cy="353645"/>
            <a:chOff x="-30345325" y="3184750"/>
            <a:chExt cx="292225" cy="291450"/>
          </a:xfrm>
        </p:grpSpPr>
        <p:sp>
          <p:nvSpPr>
            <p:cNvPr id="7002" name="Google Shape;7002;p7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75"/>
          <p:cNvGrpSpPr/>
          <p:nvPr/>
        </p:nvGrpSpPr>
        <p:grpSpPr>
          <a:xfrm>
            <a:off x="1295026" y="1532946"/>
            <a:ext cx="353645" cy="353645"/>
            <a:chOff x="-35481425" y="3202075"/>
            <a:chExt cx="291450" cy="291450"/>
          </a:xfrm>
        </p:grpSpPr>
        <p:sp>
          <p:nvSpPr>
            <p:cNvPr id="7008" name="Google Shape;7008;p7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75"/>
          <p:cNvGrpSpPr/>
          <p:nvPr/>
        </p:nvGrpSpPr>
        <p:grpSpPr>
          <a:xfrm>
            <a:off x="1294556" y="1974472"/>
            <a:ext cx="354586" cy="352675"/>
            <a:chOff x="-35482200" y="3561225"/>
            <a:chExt cx="292225" cy="290650"/>
          </a:xfrm>
        </p:grpSpPr>
        <p:sp>
          <p:nvSpPr>
            <p:cNvPr id="7016" name="Google Shape;7016;p7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5"/>
          <p:cNvGrpSpPr/>
          <p:nvPr/>
        </p:nvGrpSpPr>
        <p:grpSpPr>
          <a:xfrm>
            <a:off x="1295026" y="2409340"/>
            <a:ext cx="353645" cy="353615"/>
            <a:chOff x="-35481425" y="3919600"/>
            <a:chExt cx="291450" cy="291425"/>
          </a:xfrm>
        </p:grpSpPr>
        <p:sp>
          <p:nvSpPr>
            <p:cNvPr id="7020" name="Google Shape;7020;p7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75"/>
          <p:cNvGrpSpPr/>
          <p:nvPr/>
        </p:nvGrpSpPr>
        <p:grpSpPr>
          <a:xfrm>
            <a:off x="3530661" y="1533431"/>
            <a:ext cx="357468" cy="352675"/>
            <a:chOff x="-33645475" y="3228075"/>
            <a:chExt cx="294600" cy="290650"/>
          </a:xfrm>
        </p:grpSpPr>
        <p:sp>
          <p:nvSpPr>
            <p:cNvPr id="7029" name="Google Shape;7029;p7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75"/>
          <p:cNvGrpSpPr/>
          <p:nvPr/>
        </p:nvGrpSpPr>
        <p:grpSpPr>
          <a:xfrm>
            <a:off x="3531631" y="1973516"/>
            <a:ext cx="355526" cy="354586"/>
            <a:chOff x="-33646250" y="3586425"/>
            <a:chExt cx="293000" cy="292225"/>
          </a:xfrm>
        </p:grpSpPr>
        <p:sp>
          <p:nvSpPr>
            <p:cNvPr id="7037" name="Google Shape;7037;p7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75"/>
          <p:cNvGrpSpPr/>
          <p:nvPr/>
        </p:nvGrpSpPr>
        <p:grpSpPr>
          <a:xfrm>
            <a:off x="3532101" y="2408369"/>
            <a:ext cx="354586" cy="355557"/>
            <a:chOff x="-33645475" y="3944800"/>
            <a:chExt cx="292225" cy="293025"/>
          </a:xfrm>
        </p:grpSpPr>
        <p:sp>
          <p:nvSpPr>
            <p:cNvPr id="7040" name="Google Shape;7040;p7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75"/>
          <p:cNvGrpSpPr/>
          <p:nvPr/>
        </p:nvGrpSpPr>
        <p:grpSpPr>
          <a:xfrm>
            <a:off x="2185320" y="2882106"/>
            <a:ext cx="352675" cy="355375"/>
            <a:chOff x="-31809525" y="3192625"/>
            <a:chExt cx="290650" cy="292875"/>
          </a:xfrm>
        </p:grpSpPr>
        <p:sp>
          <p:nvSpPr>
            <p:cNvPr id="7051" name="Google Shape;7051;p7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75"/>
          <p:cNvGrpSpPr/>
          <p:nvPr/>
        </p:nvGrpSpPr>
        <p:grpSpPr>
          <a:xfrm>
            <a:off x="2184835" y="3352658"/>
            <a:ext cx="353645" cy="355557"/>
            <a:chOff x="-31811100" y="3550975"/>
            <a:chExt cx="291450" cy="293025"/>
          </a:xfrm>
        </p:grpSpPr>
        <p:sp>
          <p:nvSpPr>
            <p:cNvPr id="7056" name="Google Shape;7056;p7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75"/>
          <p:cNvGrpSpPr/>
          <p:nvPr/>
        </p:nvGrpSpPr>
        <p:grpSpPr>
          <a:xfrm>
            <a:off x="2178631" y="3816962"/>
            <a:ext cx="366052" cy="356831"/>
            <a:chOff x="-31817400" y="3910025"/>
            <a:chExt cx="301675" cy="294075"/>
          </a:xfrm>
        </p:grpSpPr>
        <p:sp>
          <p:nvSpPr>
            <p:cNvPr id="7064" name="Google Shape;7064;p7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75"/>
          <p:cNvGrpSpPr/>
          <p:nvPr/>
        </p:nvGrpSpPr>
        <p:grpSpPr>
          <a:xfrm>
            <a:off x="3970259" y="3353143"/>
            <a:ext cx="354616" cy="354586"/>
            <a:chOff x="-30354000" y="3569100"/>
            <a:chExt cx="292250" cy="292225"/>
          </a:xfrm>
        </p:grpSpPr>
        <p:sp>
          <p:nvSpPr>
            <p:cNvPr id="7068" name="Google Shape;7068;p7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75"/>
          <p:cNvGrpSpPr/>
          <p:nvPr/>
        </p:nvGrpSpPr>
        <p:grpSpPr>
          <a:xfrm>
            <a:off x="1748837" y="1532946"/>
            <a:ext cx="342148" cy="353645"/>
            <a:chOff x="-35118325" y="3202075"/>
            <a:chExt cx="281975" cy="291450"/>
          </a:xfrm>
        </p:grpSpPr>
        <p:sp>
          <p:nvSpPr>
            <p:cNvPr id="7075" name="Google Shape;7075;p7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75"/>
          <p:cNvGrpSpPr/>
          <p:nvPr/>
        </p:nvGrpSpPr>
        <p:grpSpPr>
          <a:xfrm>
            <a:off x="1742618" y="1974199"/>
            <a:ext cx="354586" cy="353221"/>
            <a:chOff x="-35123050" y="3561225"/>
            <a:chExt cx="292225" cy="291100"/>
          </a:xfrm>
        </p:grpSpPr>
        <p:sp>
          <p:nvSpPr>
            <p:cNvPr id="7080" name="Google Shape;7080;p7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75"/>
          <p:cNvGrpSpPr/>
          <p:nvPr/>
        </p:nvGrpSpPr>
        <p:grpSpPr>
          <a:xfrm>
            <a:off x="1784677" y="2409340"/>
            <a:ext cx="270467" cy="353615"/>
            <a:chOff x="-35089175" y="3919600"/>
            <a:chExt cx="222900" cy="291425"/>
          </a:xfrm>
        </p:grpSpPr>
        <p:sp>
          <p:nvSpPr>
            <p:cNvPr id="7083" name="Google Shape;7083;p7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75"/>
          <p:cNvGrpSpPr/>
          <p:nvPr/>
        </p:nvGrpSpPr>
        <p:grpSpPr>
          <a:xfrm>
            <a:off x="3981673" y="1532703"/>
            <a:ext cx="336445" cy="354131"/>
            <a:chOff x="-33277650" y="3226875"/>
            <a:chExt cx="277275" cy="291850"/>
          </a:xfrm>
        </p:grpSpPr>
        <p:sp>
          <p:nvSpPr>
            <p:cNvPr id="7086" name="Google Shape;7086;p7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75"/>
          <p:cNvGrpSpPr/>
          <p:nvPr/>
        </p:nvGrpSpPr>
        <p:grpSpPr>
          <a:xfrm>
            <a:off x="3973073" y="1973987"/>
            <a:ext cx="353645" cy="353645"/>
            <a:chOff x="-33286325" y="3586425"/>
            <a:chExt cx="291450" cy="291450"/>
          </a:xfrm>
        </p:grpSpPr>
        <p:sp>
          <p:nvSpPr>
            <p:cNvPr id="7094" name="Google Shape;7094;p7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5"/>
          <p:cNvGrpSpPr/>
          <p:nvPr/>
        </p:nvGrpSpPr>
        <p:grpSpPr>
          <a:xfrm>
            <a:off x="3973073" y="2408369"/>
            <a:ext cx="353645" cy="355557"/>
            <a:chOff x="-33286325" y="3944800"/>
            <a:chExt cx="291450" cy="293025"/>
          </a:xfrm>
        </p:grpSpPr>
        <p:sp>
          <p:nvSpPr>
            <p:cNvPr id="7100" name="Google Shape;7100;p7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75"/>
          <p:cNvGrpSpPr/>
          <p:nvPr/>
        </p:nvGrpSpPr>
        <p:grpSpPr>
          <a:xfrm>
            <a:off x="2631470" y="2881529"/>
            <a:ext cx="353645" cy="356527"/>
            <a:chOff x="-31452725" y="3191825"/>
            <a:chExt cx="291450" cy="293825"/>
          </a:xfrm>
        </p:grpSpPr>
        <p:sp>
          <p:nvSpPr>
            <p:cNvPr id="7105" name="Google Shape;7105;p7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5"/>
          <p:cNvGrpSpPr/>
          <p:nvPr/>
        </p:nvGrpSpPr>
        <p:grpSpPr>
          <a:xfrm>
            <a:off x="2631000" y="3353144"/>
            <a:ext cx="354586" cy="354586"/>
            <a:chOff x="-31452725" y="3551775"/>
            <a:chExt cx="292225" cy="292225"/>
          </a:xfrm>
        </p:grpSpPr>
        <p:sp>
          <p:nvSpPr>
            <p:cNvPr id="7110" name="Google Shape;7110;p7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5"/>
          <p:cNvGrpSpPr/>
          <p:nvPr/>
        </p:nvGrpSpPr>
        <p:grpSpPr>
          <a:xfrm>
            <a:off x="2629559" y="3817129"/>
            <a:ext cx="357468" cy="356497"/>
            <a:chOff x="-31455100" y="3909350"/>
            <a:chExt cx="294600" cy="293800"/>
          </a:xfrm>
        </p:grpSpPr>
        <p:sp>
          <p:nvSpPr>
            <p:cNvPr id="7115" name="Google Shape;7115;p7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75"/>
          <p:cNvGrpSpPr/>
          <p:nvPr/>
        </p:nvGrpSpPr>
        <p:grpSpPr>
          <a:xfrm>
            <a:off x="3970744" y="3818084"/>
            <a:ext cx="353645" cy="354586"/>
            <a:chOff x="-30345325" y="3918800"/>
            <a:chExt cx="291450" cy="292225"/>
          </a:xfrm>
        </p:grpSpPr>
        <p:sp>
          <p:nvSpPr>
            <p:cNvPr id="7118" name="Google Shape;7118;p7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5"/>
          <p:cNvGrpSpPr/>
          <p:nvPr/>
        </p:nvGrpSpPr>
        <p:grpSpPr>
          <a:xfrm>
            <a:off x="2200736" y="1532946"/>
            <a:ext cx="332593" cy="353645"/>
            <a:chOff x="-34755225" y="3202075"/>
            <a:chExt cx="274100" cy="291450"/>
          </a:xfrm>
        </p:grpSpPr>
        <p:sp>
          <p:nvSpPr>
            <p:cNvPr id="7124" name="Google Shape;7124;p7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75"/>
          <p:cNvGrpSpPr/>
          <p:nvPr/>
        </p:nvGrpSpPr>
        <p:grpSpPr>
          <a:xfrm>
            <a:off x="2190209" y="1973987"/>
            <a:ext cx="353645" cy="353645"/>
            <a:chOff x="-34763900" y="3561225"/>
            <a:chExt cx="291450" cy="291450"/>
          </a:xfrm>
        </p:grpSpPr>
        <p:sp>
          <p:nvSpPr>
            <p:cNvPr id="7132" name="Google Shape;7132;p7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75"/>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6" name="Google Shape;7136;p75"/>
          <p:cNvGrpSpPr/>
          <p:nvPr/>
        </p:nvGrpSpPr>
        <p:grpSpPr>
          <a:xfrm>
            <a:off x="845106" y="2882499"/>
            <a:ext cx="354586" cy="354586"/>
            <a:chOff x="-32927950" y="3227275"/>
            <a:chExt cx="292225" cy="292225"/>
          </a:xfrm>
        </p:grpSpPr>
        <p:sp>
          <p:nvSpPr>
            <p:cNvPr id="7137" name="Google Shape;7137;p7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75"/>
          <p:cNvGrpSpPr/>
          <p:nvPr/>
        </p:nvGrpSpPr>
        <p:grpSpPr>
          <a:xfrm>
            <a:off x="844621" y="3353613"/>
            <a:ext cx="355557" cy="353645"/>
            <a:chOff x="-32927950" y="3586425"/>
            <a:chExt cx="293025" cy="291450"/>
          </a:xfrm>
        </p:grpSpPr>
        <p:sp>
          <p:nvSpPr>
            <p:cNvPr id="7143" name="Google Shape;7143;p7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75"/>
          <p:cNvGrpSpPr/>
          <p:nvPr/>
        </p:nvGrpSpPr>
        <p:grpSpPr>
          <a:xfrm>
            <a:off x="845106" y="3817598"/>
            <a:ext cx="354586" cy="355557"/>
            <a:chOff x="-32927950" y="3944800"/>
            <a:chExt cx="292225" cy="293025"/>
          </a:xfrm>
        </p:grpSpPr>
        <p:sp>
          <p:nvSpPr>
            <p:cNvPr id="7149" name="Google Shape;7149;p7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75"/>
          <p:cNvGrpSpPr/>
          <p:nvPr/>
        </p:nvGrpSpPr>
        <p:grpSpPr>
          <a:xfrm>
            <a:off x="3073898" y="2882849"/>
            <a:ext cx="354586" cy="353888"/>
            <a:chOff x="-31094350" y="3194000"/>
            <a:chExt cx="292225" cy="291650"/>
          </a:xfrm>
        </p:grpSpPr>
        <p:sp>
          <p:nvSpPr>
            <p:cNvPr id="7159" name="Google Shape;7159;p7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75"/>
          <p:cNvGrpSpPr/>
          <p:nvPr/>
        </p:nvGrpSpPr>
        <p:grpSpPr>
          <a:xfrm>
            <a:off x="3074368" y="3353341"/>
            <a:ext cx="353645" cy="354191"/>
            <a:chOff x="-31093575" y="3552550"/>
            <a:chExt cx="291450" cy="291900"/>
          </a:xfrm>
        </p:grpSpPr>
        <p:sp>
          <p:nvSpPr>
            <p:cNvPr id="7168" name="Google Shape;7168;p7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75"/>
          <p:cNvGrpSpPr/>
          <p:nvPr/>
        </p:nvGrpSpPr>
        <p:grpSpPr>
          <a:xfrm>
            <a:off x="3074368" y="3818569"/>
            <a:ext cx="353645" cy="353615"/>
            <a:chOff x="-31093575" y="3911725"/>
            <a:chExt cx="291450" cy="291425"/>
          </a:xfrm>
        </p:grpSpPr>
        <p:sp>
          <p:nvSpPr>
            <p:cNvPr id="7173" name="Google Shape;7173;p7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75"/>
          <p:cNvGrpSpPr/>
          <p:nvPr/>
        </p:nvGrpSpPr>
        <p:grpSpPr>
          <a:xfrm>
            <a:off x="2183798" y="4275536"/>
            <a:ext cx="356497" cy="354586"/>
            <a:chOff x="-29946000" y="3183175"/>
            <a:chExt cx="293800" cy="292225"/>
          </a:xfrm>
        </p:grpSpPr>
        <p:sp>
          <p:nvSpPr>
            <p:cNvPr id="7176" name="Google Shape;7176;p7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75"/>
          <p:cNvGrpSpPr/>
          <p:nvPr/>
        </p:nvGrpSpPr>
        <p:grpSpPr>
          <a:xfrm>
            <a:off x="2628330" y="1532689"/>
            <a:ext cx="358408" cy="354161"/>
            <a:chOff x="-34408675" y="3202075"/>
            <a:chExt cx="295375" cy="291875"/>
          </a:xfrm>
        </p:grpSpPr>
        <p:sp>
          <p:nvSpPr>
            <p:cNvPr id="7183" name="Google Shape;7183;p7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5"/>
          <p:cNvGrpSpPr/>
          <p:nvPr/>
        </p:nvGrpSpPr>
        <p:grpSpPr>
          <a:xfrm>
            <a:off x="2630241" y="1972683"/>
            <a:ext cx="354586" cy="356254"/>
            <a:chOff x="-34405525" y="3558075"/>
            <a:chExt cx="292225" cy="293600"/>
          </a:xfrm>
        </p:grpSpPr>
        <p:sp>
          <p:nvSpPr>
            <p:cNvPr id="7188" name="Google Shape;7188;p7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75"/>
          <p:cNvGrpSpPr/>
          <p:nvPr/>
        </p:nvGrpSpPr>
        <p:grpSpPr>
          <a:xfrm>
            <a:off x="2629755" y="2409340"/>
            <a:ext cx="355557" cy="353615"/>
            <a:chOff x="-34406325" y="3919600"/>
            <a:chExt cx="293025" cy="291425"/>
          </a:xfrm>
        </p:grpSpPr>
        <p:sp>
          <p:nvSpPr>
            <p:cNvPr id="7192" name="Google Shape;7192;p7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75"/>
          <p:cNvGrpSpPr/>
          <p:nvPr/>
        </p:nvGrpSpPr>
        <p:grpSpPr>
          <a:xfrm>
            <a:off x="1293653" y="2888703"/>
            <a:ext cx="353645" cy="342179"/>
            <a:chOff x="-32568800" y="3232000"/>
            <a:chExt cx="291450" cy="282000"/>
          </a:xfrm>
        </p:grpSpPr>
        <p:sp>
          <p:nvSpPr>
            <p:cNvPr id="7200" name="Google Shape;7200;p7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75"/>
          <p:cNvGrpSpPr/>
          <p:nvPr/>
        </p:nvGrpSpPr>
        <p:grpSpPr>
          <a:xfrm>
            <a:off x="1293183" y="3353613"/>
            <a:ext cx="354586" cy="353645"/>
            <a:chOff x="-32569575" y="3586425"/>
            <a:chExt cx="292225" cy="291450"/>
          </a:xfrm>
        </p:grpSpPr>
        <p:sp>
          <p:nvSpPr>
            <p:cNvPr id="7203" name="Google Shape;7203;p7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75"/>
          <p:cNvGrpSpPr/>
          <p:nvPr/>
        </p:nvGrpSpPr>
        <p:grpSpPr>
          <a:xfrm>
            <a:off x="1284098" y="3818205"/>
            <a:ext cx="372756" cy="354343"/>
            <a:chOff x="-32576675" y="3944600"/>
            <a:chExt cx="307200" cy="292025"/>
          </a:xfrm>
        </p:grpSpPr>
        <p:sp>
          <p:nvSpPr>
            <p:cNvPr id="7206" name="Google Shape;7206;p7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5"/>
          <p:cNvGrpSpPr/>
          <p:nvPr/>
        </p:nvGrpSpPr>
        <p:grpSpPr>
          <a:xfrm>
            <a:off x="3529065" y="2882500"/>
            <a:ext cx="354586" cy="354586"/>
            <a:chOff x="-30735200" y="3192625"/>
            <a:chExt cx="292225" cy="292225"/>
          </a:xfrm>
        </p:grpSpPr>
        <p:sp>
          <p:nvSpPr>
            <p:cNvPr id="7209" name="Google Shape;7209;p7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5"/>
          <p:cNvGrpSpPr/>
          <p:nvPr/>
        </p:nvGrpSpPr>
        <p:grpSpPr>
          <a:xfrm>
            <a:off x="3529065" y="3353932"/>
            <a:ext cx="354586" cy="353008"/>
            <a:chOff x="-30735200" y="3552550"/>
            <a:chExt cx="292225" cy="290925"/>
          </a:xfrm>
        </p:grpSpPr>
        <p:sp>
          <p:nvSpPr>
            <p:cNvPr id="7217" name="Google Shape;7217;p7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75"/>
          <p:cNvGrpSpPr/>
          <p:nvPr/>
        </p:nvGrpSpPr>
        <p:grpSpPr>
          <a:xfrm>
            <a:off x="3529065" y="3818554"/>
            <a:ext cx="354586" cy="353645"/>
            <a:chOff x="-30735200" y="3910925"/>
            <a:chExt cx="292225" cy="291450"/>
          </a:xfrm>
        </p:grpSpPr>
        <p:sp>
          <p:nvSpPr>
            <p:cNvPr id="7220" name="Google Shape;7220;p7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2" name="Google Shape;7222;p75"/>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3" name="Google Shape;7223;p75"/>
          <p:cNvGrpSpPr/>
          <p:nvPr/>
        </p:nvGrpSpPr>
        <p:grpSpPr>
          <a:xfrm>
            <a:off x="4882910" y="1531421"/>
            <a:ext cx="358971" cy="359224"/>
            <a:chOff x="-57956275" y="3197925"/>
            <a:chExt cx="319000" cy="319225"/>
          </a:xfrm>
        </p:grpSpPr>
        <p:sp>
          <p:nvSpPr>
            <p:cNvPr id="7224" name="Google Shape;7224;p7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75"/>
          <p:cNvGrpSpPr/>
          <p:nvPr/>
        </p:nvGrpSpPr>
        <p:grpSpPr>
          <a:xfrm>
            <a:off x="4905064" y="1987846"/>
            <a:ext cx="314662" cy="358971"/>
            <a:chOff x="-57940525" y="3590375"/>
            <a:chExt cx="279625" cy="319000"/>
          </a:xfrm>
        </p:grpSpPr>
        <p:sp>
          <p:nvSpPr>
            <p:cNvPr id="7232" name="Google Shape;7232;p7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75"/>
          <p:cNvGrpSpPr/>
          <p:nvPr/>
        </p:nvGrpSpPr>
        <p:grpSpPr>
          <a:xfrm>
            <a:off x="4875945" y="2429217"/>
            <a:ext cx="358099" cy="358999"/>
            <a:chOff x="-57959425" y="3982600"/>
            <a:chExt cx="318225" cy="319025"/>
          </a:xfrm>
        </p:grpSpPr>
        <p:sp>
          <p:nvSpPr>
            <p:cNvPr id="7238" name="Google Shape;7238;p7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75"/>
          <p:cNvGrpSpPr/>
          <p:nvPr/>
        </p:nvGrpSpPr>
        <p:grpSpPr>
          <a:xfrm>
            <a:off x="7076112" y="1532546"/>
            <a:ext cx="357226" cy="357226"/>
            <a:chOff x="-55987225" y="3198925"/>
            <a:chExt cx="317450" cy="317450"/>
          </a:xfrm>
        </p:grpSpPr>
        <p:sp>
          <p:nvSpPr>
            <p:cNvPr id="7243" name="Google Shape;7243;p7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5"/>
          <p:cNvGrpSpPr/>
          <p:nvPr/>
        </p:nvGrpSpPr>
        <p:grpSpPr>
          <a:xfrm>
            <a:off x="7076112" y="1988578"/>
            <a:ext cx="357226" cy="357367"/>
            <a:chOff x="-55987225" y="3591025"/>
            <a:chExt cx="317450" cy="317575"/>
          </a:xfrm>
        </p:grpSpPr>
        <p:sp>
          <p:nvSpPr>
            <p:cNvPr id="7248" name="Google Shape;7248;p7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75"/>
          <p:cNvGrpSpPr/>
          <p:nvPr/>
        </p:nvGrpSpPr>
        <p:grpSpPr>
          <a:xfrm>
            <a:off x="7090027" y="2429217"/>
            <a:ext cx="358999" cy="358999"/>
            <a:chOff x="-55988800" y="3982600"/>
            <a:chExt cx="319025" cy="319025"/>
          </a:xfrm>
        </p:grpSpPr>
        <p:sp>
          <p:nvSpPr>
            <p:cNvPr id="7254" name="Google Shape;7254;p7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75"/>
          <p:cNvGrpSpPr/>
          <p:nvPr/>
        </p:nvGrpSpPr>
        <p:grpSpPr>
          <a:xfrm>
            <a:off x="5748546" y="2887174"/>
            <a:ext cx="356326" cy="358971"/>
            <a:chOff x="-54026025" y="3192625"/>
            <a:chExt cx="316650" cy="319000"/>
          </a:xfrm>
        </p:grpSpPr>
        <p:sp>
          <p:nvSpPr>
            <p:cNvPr id="7260" name="Google Shape;7260;p7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5"/>
          <p:cNvGrpSpPr/>
          <p:nvPr/>
        </p:nvGrpSpPr>
        <p:grpSpPr>
          <a:xfrm>
            <a:off x="5768492" y="3358148"/>
            <a:ext cx="316434" cy="358099"/>
            <a:chOff x="-54007925" y="3584850"/>
            <a:chExt cx="281200" cy="318225"/>
          </a:xfrm>
        </p:grpSpPr>
        <p:sp>
          <p:nvSpPr>
            <p:cNvPr id="7269" name="Google Shape;7269;p7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75"/>
          <p:cNvGrpSpPr/>
          <p:nvPr/>
        </p:nvGrpSpPr>
        <p:grpSpPr>
          <a:xfrm>
            <a:off x="5768492" y="3820033"/>
            <a:ext cx="316434" cy="358914"/>
            <a:chOff x="-54007925" y="3975575"/>
            <a:chExt cx="281200" cy="318950"/>
          </a:xfrm>
        </p:grpSpPr>
        <p:sp>
          <p:nvSpPr>
            <p:cNvPr id="7276" name="Google Shape;7276;p7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75"/>
          <p:cNvGrpSpPr/>
          <p:nvPr/>
        </p:nvGrpSpPr>
        <p:grpSpPr>
          <a:xfrm>
            <a:off x="8003359" y="2904504"/>
            <a:ext cx="274770" cy="358492"/>
            <a:chOff x="-52005775" y="3208025"/>
            <a:chExt cx="244175" cy="318575"/>
          </a:xfrm>
        </p:grpSpPr>
        <p:sp>
          <p:nvSpPr>
            <p:cNvPr id="7281" name="Google Shape;7281;p7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75"/>
          <p:cNvGrpSpPr/>
          <p:nvPr/>
        </p:nvGrpSpPr>
        <p:grpSpPr>
          <a:xfrm>
            <a:off x="5309825" y="1532546"/>
            <a:ext cx="358099" cy="358099"/>
            <a:chOff x="-57568775" y="3198925"/>
            <a:chExt cx="318225" cy="318225"/>
          </a:xfrm>
        </p:grpSpPr>
        <p:sp>
          <p:nvSpPr>
            <p:cNvPr id="7293" name="Google Shape;7293;p7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75"/>
          <p:cNvGrpSpPr/>
          <p:nvPr/>
        </p:nvGrpSpPr>
        <p:grpSpPr>
          <a:xfrm>
            <a:off x="5331543" y="1987846"/>
            <a:ext cx="314662" cy="358099"/>
            <a:chOff x="-57549075" y="3590375"/>
            <a:chExt cx="279625" cy="318225"/>
          </a:xfrm>
        </p:grpSpPr>
        <p:sp>
          <p:nvSpPr>
            <p:cNvPr id="7300" name="Google Shape;7300;p7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75"/>
          <p:cNvGrpSpPr/>
          <p:nvPr/>
        </p:nvGrpSpPr>
        <p:grpSpPr>
          <a:xfrm>
            <a:off x="5323740" y="2429217"/>
            <a:ext cx="359871" cy="359871"/>
            <a:chOff x="-57570350" y="3982600"/>
            <a:chExt cx="319800" cy="319800"/>
          </a:xfrm>
        </p:grpSpPr>
        <p:sp>
          <p:nvSpPr>
            <p:cNvPr id="7305" name="Google Shape;7305;p7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5"/>
          <p:cNvGrpSpPr/>
          <p:nvPr/>
        </p:nvGrpSpPr>
        <p:grpSpPr>
          <a:xfrm>
            <a:off x="7538779" y="1531646"/>
            <a:ext cx="314662" cy="358999"/>
            <a:chOff x="-55576850" y="3198125"/>
            <a:chExt cx="279625" cy="319025"/>
          </a:xfrm>
        </p:grpSpPr>
        <p:sp>
          <p:nvSpPr>
            <p:cNvPr id="7310" name="Google Shape;7310;p7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75"/>
          <p:cNvGrpSpPr/>
          <p:nvPr/>
        </p:nvGrpSpPr>
        <p:grpSpPr>
          <a:xfrm>
            <a:off x="7516174" y="1987621"/>
            <a:ext cx="359871" cy="358324"/>
            <a:chOff x="-55596550" y="3590175"/>
            <a:chExt cx="319800" cy="318425"/>
          </a:xfrm>
        </p:grpSpPr>
        <p:sp>
          <p:nvSpPr>
            <p:cNvPr id="7315" name="Google Shape;7315;p7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75"/>
          <p:cNvGrpSpPr/>
          <p:nvPr/>
        </p:nvGrpSpPr>
        <p:grpSpPr>
          <a:xfrm>
            <a:off x="7531412" y="2428964"/>
            <a:ext cx="358999" cy="359252"/>
            <a:chOff x="-55595775" y="3982375"/>
            <a:chExt cx="319025" cy="319250"/>
          </a:xfrm>
        </p:grpSpPr>
        <p:sp>
          <p:nvSpPr>
            <p:cNvPr id="7320" name="Google Shape;7320;p7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75"/>
          <p:cNvGrpSpPr/>
          <p:nvPr/>
        </p:nvGrpSpPr>
        <p:grpSpPr>
          <a:xfrm>
            <a:off x="6188595" y="2887174"/>
            <a:ext cx="358999" cy="358099"/>
            <a:chOff x="-53635375" y="3192625"/>
            <a:chExt cx="319025" cy="318225"/>
          </a:xfrm>
        </p:grpSpPr>
        <p:sp>
          <p:nvSpPr>
            <p:cNvPr id="7327" name="Google Shape;7327;p7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75"/>
          <p:cNvGrpSpPr/>
          <p:nvPr/>
        </p:nvGrpSpPr>
        <p:grpSpPr>
          <a:xfrm>
            <a:off x="6210763" y="3358148"/>
            <a:ext cx="314662" cy="358999"/>
            <a:chOff x="-53615675" y="3584850"/>
            <a:chExt cx="279625" cy="319025"/>
          </a:xfrm>
        </p:grpSpPr>
        <p:sp>
          <p:nvSpPr>
            <p:cNvPr id="7331" name="Google Shape;7331;p7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75"/>
          <p:cNvGrpSpPr/>
          <p:nvPr/>
        </p:nvGrpSpPr>
        <p:grpSpPr>
          <a:xfrm>
            <a:off x="6188609" y="3821074"/>
            <a:ext cx="358971" cy="357874"/>
            <a:chOff x="-53634575" y="3976500"/>
            <a:chExt cx="319000" cy="318025"/>
          </a:xfrm>
        </p:grpSpPr>
        <p:sp>
          <p:nvSpPr>
            <p:cNvPr id="7335" name="Google Shape;7335;p7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75"/>
          <p:cNvGrpSpPr/>
          <p:nvPr/>
        </p:nvGrpSpPr>
        <p:grpSpPr>
          <a:xfrm>
            <a:off x="7983413" y="3364028"/>
            <a:ext cx="314662" cy="358436"/>
            <a:chOff x="-52023900" y="3590075"/>
            <a:chExt cx="279625" cy="318525"/>
          </a:xfrm>
        </p:grpSpPr>
        <p:sp>
          <p:nvSpPr>
            <p:cNvPr id="7344" name="Google Shape;7344;p7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5"/>
          <p:cNvGrpSpPr/>
          <p:nvPr/>
        </p:nvGrpSpPr>
        <p:grpSpPr>
          <a:xfrm>
            <a:off x="5746654" y="1532546"/>
            <a:ext cx="358971" cy="358971"/>
            <a:chOff x="-57173375" y="3198925"/>
            <a:chExt cx="319000" cy="319000"/>
          </a:xfrm>
        </p:grpSpPr>
        <p:sp>
          <p:nvSpPr>
            <p:cNvPr id="7352" name="Google Shape;7352;p7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75"/>
          <p:cNvGrpSpPr/>
          <p:nvPr/>
        </p:nvGrpSpPr>
        <p:grpSpPr>
          <a:xfrm>
            <a:off x="5747541" y="2009987"/>
            <a:ext cx="357198" cy="314690"/>
            <a:chOff x="-57176525" y="3610050"/>
            <a:chExt cx="317425" cy="279650"/>
          </a:xfrm>
        </p:grpSpPr>
        <p:sp>
          <p:nvSpPr>
            <p:cNvPr id="7357" name="Google Shape;7357;p7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75"/>
          <p:cNvGrpSpPr/>
          <p:nvPr/>
        </p:nvGrpSpPr>
        <p:grpSpPr>
          <a:xfrm>
            <a:off x="5779179" y="2428542"/>
            <a:ext cx="323524" cy="358774"/>
            <a:chOff x="-57162350" y="3982000"/>
            <a:chExt cx="287500" cy="318825"/>
          </a:xfrm>
        </p:grpSpPr>
        <p:sp>
          <p:nvSpPr>
            <p:cNvPr id="7363" name="Google Shape;7363;p7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75"/>
          <p:cNvGrpSpPr/>
          <p:nvPr/>
        </p:nvGrpSpPr>
        <p:grpSpPr>
          <a:xfrm>
            <a:off x="7957995" y="1532546"/>
            <a:ext cx="358099" cy="356326"/>
            <a:chOff x="-55202750" y="3198925"/>
            <a:chExt cx="318225" cy="316650"/>
          </a:xfrm>
        </p:grpSpPr>
        <p:sp>
          <p:nvSpPr>
            <p:cNvPr id="7372" name="Google Shape;7372;p7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75"/>
          <p:cNvGrpSpPr/>
          <p:nvPr/>
        </p:nvGrpSpPr>
        <p:grpSpPr>
          <a:xfrm>
            <a:off x="7968629" y="1987846"/>
            <a:ext cx="336830" cy="358099"/>
            <a:chOff x="-55194875" y="3590375"/>
            <a:chExt cx="299325" cy="318225"/>
          </a:xfrm>
        </p:grpSpPr>
        <p:sp>
          <p:nvSpPr>
            <p:cNvPr id="7375" name="Google Shape;7375;p7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75"/>
          <p:cNvGrpSpPr/>
          <p:nvPr/>
        </p:nvGrpSpPr>
        <p:grpSpPr>
          <a:xfrm>
            <a:off x="7973247" y="2430117"/>
            <a:ext cx="357198" cy="357198"/>
            <a:chOff x="-55203525" y="3983400"/>
            <a:chExt cx="317425" cy="317425"/>
          </a:xfrm>
        </p:grpSpPr>
        <p:sp>
          <p:nvSpPr>
            <p:cNvPr id="7381" name="Google Shape;7381;p7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75"/>
          <p:cNvGrpSpPr/>
          <p:nvPr/>
        </p:nvGrpSpPr>
        <p:grpSpPr>
          <a:xfrm>
            <a:off x="6639727" y="2887174"/>
            <a:ext cx="335930" cy="358971"/>
            <a:chOff x="-53232900" y="3192625"/>
            <a:chExt cx="298525" cy="319000"/>
          </a:xfrm>
        </p:grpSpPr>
        <p:sp>
          <p:nvSpPr>
            <p:cNvPr id="7385" name="Google Shape;7385;p7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5"/>
          <p:cNvGrpSpPr/>
          <p:nvPr/>
        </p:nvGrpSpPr>
        <p:grpSpPr>
          <a:xfrm>
            <a:off x="6629093" y="3358148"/>
            <a:ext cx="357198" cy="356326"/>
            <a:chOff x="-53242350" y="3584850"/>
            <a:chExt cx="317425" cy="316650"/>
          </a:xfrm>
        </p:grpSpPr>
        <p:sp>
          <p:nvSpPr>
            <p:cNvPr id="7394" name="Google Shape;7394;p7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75"/>
          <p:cNvGrpSpPr/>
          <p:nvPr/>
        </p:nvGrpSpPr>
        <p:grpSpPr>
          <a:xfrm>
            <a:off x="6650362" y="3820849"/>
            <a:ext cx="314662" cy="358999"/>
            <a:chOff x="-53224225" y="3976300"/>
            <a:chExt cx="279625" cy="319025"/>
          </a:xfrm>
        </p:grpSpPr>
        <p:sp>
          <p:nvSpPr>
            <p:cNvPr id="7400" name="Google Shape;7400;p7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75"/>
          <p:cNvGrpSpPr/>
          <p:nvPr/>
        </p:nvGrpSpPr>
        <p:grpSpPr>
          <a:xfrm>
            <a:off x="7961258" y="3828529"/>
            <a:ext cx="358971" cy="358408"/>
            <a:chOff x="-52043575" y="3983125"/>
            <a:chExt cx="319000" cy="318500"/>
          </a:xfrm>
        </p:grpSpPr>
        <p:sp>
          <p:nvSpPr>
            <p:cNvPr id="7408" name="Google Shape;7408;p7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75"/>
          <p:cNvGrpSpPr/>
          <p:nvPr/>
        </p:nvGrpSpPr>
        <p:grpSpPr>
          <a:xfrm>
            <a:off x="6215199" y="1532546"/>
            <a:ext cx="314662" cy="358971"/>
            <a:chOff x="-56766175" y="3198925"/>
            <a:chExt cx="279625" cy="319000"/>
          </a:xfrm>
        </p:grpSpPr>
        <p:sp>
          <p:nvSpPr>
            <p:cNvPr id="7418" name="Google Shape;7418;p7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5"/>
          <p:cNvGrpSpPr/>
          <p:nvPr/>
        </p:nvGrpSpPr>
        <p:grpSpPr>
          <a:xfrm>
            <a:off x="6214313" y="1987846"/>
            <a:ext cx="316434" cy="358099"/>
            <a:chOff x="-56766175" y="3590375"/>
            <a:chExt cx="281200" cy="318225"/>
          </a:xfrm>
        </p:grpSpPr>
        <p:sp>
          <p:nvSpPr>
            <p:cNvPr id="7426" name="Google Shape;7426;p7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75"/>
          <p:cNvGrpSpPr/>
          <p:nvPr/>
        </p:nvGrpSpPr>
        <p:grpSpPr>
          <a:xfrm>
            <a:off x="6251269" y="2429217"/>
            <a:ext cx="272126" cy="358099"/>
            <a:chOff x="-56747275" y="3982600"/>
            <a:chExt cx="241825" cy="318225"/>
          </a:xfrm>
        </p:grpSpPr>
        <p:sp>
          <p:nvSpPr>
            <p:cNvPr id="7431" name="Google Shape;7431;p7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75"/>
          <p:cNvGrpSpPr/>
          <p:nvPr/>
        </p:nvGrpSpPr>
        <p:grpSpPr>
          <a:xfrm>
            <a:off x="4881188" y="2894264"/>
            <a:ext cx="314662" cy="358971"/>
            <a:chOff x="-54793175" y="3198925"/>
            <a:chExt cx="279625" cy="319000"/>
          </a:xfrm>
        </p:grpSpPr>
        <p:sp>
          <p:nvSpPr>
            <p:cNvPr id="7439" name="Google Shape;7439;p7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75"/>
          <p:cNvGrpSpPr/>
          <p:nvPr/>
        </p:nvGrpSpPr>
        <p:grpSpPr>
          <a:xfrm>
            <a:off x="4859020" y="3371455"/>
            <a:ext cx="358999" cy="342991"/>
            <a:chOff x="-54812875" y="3596675"/>
            <a:chExt cx="319025" cy="304800"/>
          </a:xfrm>
        </p:grpSpPr>
        <p:sp>
          <p:nvSpPr>
            <p:cNvPr id="7447" name="Google Shape;7447;p7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4" name="Google Shape;7454;p75"/>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5"/>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6" name="Google Shape;7456;p75"/>
          <p:cNvGrpSpPr/>
          <p:nvPr/>
        </p:nvGrpSpPr>
        <p:grpSpPr>
          <a:xfrm>
            <a:off x="4881188" y="3827938"/>
            <a:ext cx="314662" cy="358099"/>
            <a:chOff x="-54793175" y="3982600"/>
            <a:chExt cx="279625" cy="318225"/>
          </a:xfrm>
        </p:grpSpPr>
        <p:sp>
          <p:nvSpPr>
            <p:cNvPr id="7457" name="Google Shape;7457;p7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5"/>
          <p:cNvGrpSpPr/>
          <p:nvPr/>
        </p:nvGrpSpPr>
        <p:grpSpPr>
          <a:xfrm>
            <a:off x="7092647" y="2887174"/>
            <a:ext cx="314662" cy="358099"/>
            <a:chOff x="-52832000" y="3192625"/>
            <a:chExt cx="279625" cy="318225"/>
          </a:xfrm>
        </p:grpSpPr>
        <p:sp>
          <p:nvSpPr>
            <p:cNvPr id="7465" name="Google Shape;7465;p7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5"/>
          <p:cNvGrpSpPr/>
          <p:nvPr/>
        </p:nvGrpSpPr>
        <p:grpSpPr>
          <a:xfrm>
            <a:off x="7070492" y="3359048"/>
            <a:ext cx="358971" cy="357198"/>
            <a:chOff x="-52851675" y="3585650"/>
            <a:chExt cx="319000" cy="317425"/>
          </a:xfrm>
        </p:grpSpPr>
        <p:sp>
          <p:nvSpPr>
            <p:cNvPr id="7474" name="Google Shape;7474;p7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0" name="Google Shape;7480;p75"/>
          <p:cNvGrpSpPr/>
          <p:nvPr/>
        </p:nvGrpSpPr>
        <p:grpSpPr>
          <a:xfrm>
            <a:off x="7092647" y="3820849"/>
            <a:ext cx="314662" cy="358999"/>
            <a:chOff x="-52832000" y="3976300"/>
            <a:chExt cx="279625" cy="319025"/>
          </a:xfrm>
        </p:grpSpPr>
        <p:sp>
          <p:nvSpPr>
            <p:cNvPr id="7481" name="Google Shape;7481;p7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75"/>
          <p:cNvGrpSpPr/>
          <p:nvPr/>
        </p:nvGrpSpPr>
        <p:grpSpPr>
          <a:xfrm>
            <a:off x="6209853" y="4275497"/>
            <a:ext cx="316434" cy="358099"/>
            <a:chOff x="-51633225" y="3198925"/>
            <a:chExt cx="281200" cy="318225"/>
          </a:xfrm>
        </p:grpSpPr>
        <p:sp>
          <p:nvSpPr>
            <p:cNvPr id="7487" name="Google Shape;7487;p7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75"/>
          <p:cNvGrpSpPr/>
          <p:nvPr/>
        </p:nvGrpSpPr>
        <p:grpSpPr>
          <a:xfrm>
            <a:off x="6628676" y="1533418"/>
            <a:ext cx="365188" cy="357226"/>
            <a:chOff x="-56396775" y="3199700"/>
            <a:chExt cx="324525" cy="317450"/>
          </a:xfrm>
        </p:grpSpPr>
        <p:sp>
          <p:nvSpPr>
            <p:cNvPr id="7495" name="Google Shape;7495;p7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5"/>
          <p:cNvGrpSpPr/>
          <p:nvPr/>
        </p:nvGrpSpPr>
        <p:grpSpPr>
          <a:xfrm>
            <a:off x="6631771" y="1999353"/>
            <a:ext cx="358999" cy="335958"/>
            <a:chOff x="-56394425" y="3600600"/>
            <a:chExt cx="319025" cy="298550"/>
          </a:xfrm>
        </p:grpSpPr>
        <p:sp>
          <p:nvSpPr>
            <p:cNvPr id="7502" name="Google Shape;7502;p7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75"/>
          <p:cNvGrpSpPr/>
          <p:nvPr/>
        </p:nvGrpSpPr>
        <p:grpSpPr>
          <a:xfrm>
            <a:off x="6662538" y="2430117"/>
            <a:ext cx="327068" cy="357198"/>
            <a:chOff x="-56379450" y="3983400"/>
            <a:chExt cx="290650" cy="317425"/>
          </a:xfrm>
        </p:grpSpPr>
        <p:sp>
          <p:nvSpPr>
            <p:cNvPr id="7506" name="Google Shape;7506;p7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75"/>
          <p:cNvGrpSpPr/>
          <p:nvPr/>
        </p:nvGrpSpPr>
        <p:grpSpPr>
          <a:xfrm>
            <a:off x="5326242" y="2894264"/>
            <a:ext cx="316434" cy="358971"/>
            <a:chOff x="-54401725" y="3198925"/>
            <a:chExt cx="281200" cy="319000"/>
          </a:xfrm>
        </p:grpSpPr>
        <p:sp>
          <p:nvSpPr>
            <p:cNvPr id="7515" name="Google Shape;7515;p7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5"/>
          <p:cNvGrpSpPr/>
          <p:nvPr/>
        </p:nvGrpSpPr>
        <p:grpSpPr>
          <a:xfrm>
            <a:off x="5327128" y="3364365"/>
            <a:ext cx="314662" cy="358099"/>
            <a:chOff x="-54401725" y="3590375"/>
            <a:chExt cx="279625" cy="318225"/>
          </a:xfrm>
        </p:grpSpPr>
        <p:sp>
          <p:nvSpPr>
            <p:cNvPr id="7527" name="Google Shape;7527;p7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75"/>
          <p:cNvGrpSpPr/>
          <p:nvPr/>
        </p:nvGrpSpPr>
        <p:grpSpPr>
          <a:xfrm>
            <a:off x="5324920" y="3827938"/>
            <a:ext cx="319079" cy="358099"/>
            <a:chOff x="-54403300" y="3982600"/>
            <a:chExt cx="283550" cy="318225"/>
          </a:xfrm>
        </p:grpSpPr>
        <p:sp>
          <p:nvSpPr>
            <p:cNvPr id="7534" name="Google Shape;7534;p7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75"/>
          <p:cNvGrpSpPr/>
          <p:nvPr/>
        </p:nvGrpSpPr>
        <p:grpSpPr>
          <a:xfrm>
            <a:off x="7512313" y="2889172"/>
            <a:ext cx="356298" cy="356973"/>
            <a:chOff x="-52458650" y="3194400"/>
            <a:chExt cx="316625" cy="317225"/>
          </a:xfrm>
        </p:grpSpPr>
        <p:sp>
          <p:nvSpPr>
            <p:cNvPr id="7540" name="Google Shape;7540;p7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75"/>
          <p:cNvGrpSpPr/>
          <p:nvPr/>
        </p:nvGrpSpPr>
        <p:grpSpPr>
          <a:xfrm>
            <a:off x="7521611" y="3358148"/>
            <a:ext cx="337703" cy="357845"/>
            <a:chOff x="-52450000" y="3584850"/>
            <a:chExt cx="300100" cy="318000"/>
          </a:xfrm>
        </p:grpSpPr>
        <p:sp>
          <p:nvSpPr>
            <p:cNvPr id="7549" name="Google Shape;7549;p7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75"/>
          <p:cNvGrpSpPr/>
          <p:nvPr/>
        </p:nvGrpSpPr>
        <p:grpSpPr>
          <a:xfrm>
            <a:off x="7533131" y="3822621"/>
            <a:ext cx="314662" cy="357226"/>
            <a:chOff x="-52440550" y="3977875"/>
            <a:chExt cx="279625" cy="317450"/>
          </a:xfrm>
        </p:grpSpPr>
        <p:sp>
          <p:nvSpPr>
            <p:cNvPr id="7557" name="Google Shape;7557;p7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75"/>
          <p:cNvGrpSpPr/>
          <p:nvPr/>
        </p:nvGrpSpPr>
        <p:grpSpPr>
          <a:xfrm>
            <a:off x="6645066" y="4278827"/>
            <a:ext cx="314662" cy="358999"/>
            <a:chOff x="-51623775" y="3584850"/>
            <a:chExt cx="279625" cy="319025"/>
          </a:xfrm>
        </p:grpSpPr>
        <p:sp>
          <p:nvSpPr>
            <p:cNvPr id="7566" name="Google Shape;7566;p7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7CD50F26-D068-4442-8BC2-791FEFF68C5E}"/>
              </a:ext>
            </a:extLst>
          </p:cNvPr>
          <p:cNvSpPr txBox="1"/>
          <p:nvPr/>
        </p:nvSpPr>
        <p:spPr>
          <a:xfrm>
            <a:off x="3200399" y="234314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78"/>
        <p:cNvGrpSpPr/>
        <p:nvPr/>
      </p:nvGrpSpPr>
      <p:grpSpPr>
        <a:xfrm>
          <a:off x="0" y="0"/>
          <a:ext cx="0" cy="0"/>
          <a:chOff x="0" y="0"/>
          <a:chExt cx="0" cy="0"/>
        </a:xfrm>
      </p:grpSpPr>
      <p:sp>
        <p:nvSpPr>
          <p:cNvPr id="7579" name="Google Shape;7579;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580" name="Google Shape;7580;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581" name="Google Shape;7581;p76"/>
          <p:cNvGrpSpPr/>
          <p:nvPr/>
        </p:nvGrpSpPr>
        <p:grpSpPr>
          <a:xfrm>
            <a:off x="885675" y="1539249"/>
            <a:ext cx="276003" cy="357300"/>
            <a:chOff x="-50469125" y="3183175"/>
            <a:chExt cx="233150" cy="301825"/>
          </a:xfrm>
        </p:grpSpPr>
        <p:sp>
          <p:nvSpPr>
            <p:cNvPr id="7582" name="Google Shape;7582;p7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76"/>
          <p:cNvGrpSpPr/>
          <p:nvPr/>
        </p:nvGrpSpPr>
        <p:grpSpPr>
          <a:xfrm>
            <a:off x="845574" y="1974651"/>
            <a:ext cx="356205" cy="355288"/>
            <a:chOff x="-50504575" y="3550975"/>
            <a:chExt cx="300900" cy="300125"/>
          </a:xfrm>
        </p:grpSpPr>
        <p:sp>
          <p:nvSpPr>
            <p:cNvPr id="7586" name="Google Shape;7586;p7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76"/>
          <p:cNvGrpSpPr/>
          <p:nvPr/>
        </p:nvGrpSpPr>
        <p:grpSpPr>
          <a:xfrm>
            <a:off x="845574" y="2412893"/>
            <a:ext cx="356205" cy="354341"/>
            <a:chOff x="-50503000" y="3921175"/>
            <a:chExt cx="300900" cy="299325"/>
          </a:xfrm>
        </p:grpSpPr>
        <p:sp>
          <p:nvSpPr>
            <p:cNvPr id="7591" name="Google Shape;7591;p7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76"/>
          <p:cNvGrpSpPr/>
          <p:nvPr/>
        </p:nvGrpSpPr>
        <p:grpSpPr>
          <a:xfrm>
            <a:off x="3049627" y="1558811"/>
            <a:ext cx="355258" cy="356205"/>
            <a:chOff x="-48630025" y="3199700"/>
            <a:chExt cx="300100" cy="300900"/>
          </a:xfrm>
        </p:grpSpPr>
        <p:sp>
          <p:nvSpPr>
            <p:cNvPr id="7597" name="Google Shape;7597;p7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76"/>
          <p:cNvGrpSpPr/>
          <p:nvPr/>
        </p:nvGrpSpPr>
        <p:grpSpPr>
          <a:xfrm>
            <a:off x="3049627" y="1996107"/>
            <a:ext cx="355258" cy="355258"/>
            <a:chOff x="-48630025" y="3569100"/>
            <a:chExt cx="300100" cy="300100"/>
          </a:xfrm>
        </p:grpSpPr>
        <p:sp>
          <p:nvSpPr>
            <p:cNvPr id="7601" name="Google Shape;7601;p7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76"/>
          <p:cNvGrpSpPr/>
          <p:nvPr/>
        </p:nvGrpSpPr>
        <p:grpSpPr>
          <a:xfrm>
            <a:off x="3050101" y="2433403"/>
            <a:ext cx="354311" cy="353394"/>
            <a:chOff x="-48629225" y="3938500"/>
            <a:chExt cx="299300" cy="298525"/>
          </a:xfrm>
        </p:grpSpPr>
        <p:sp>
          <p:nvSpPr>
            <p:cNvPr id="7612" name="Google Shape;7612;p7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76"/>
          <p:cNvGrpSpPr/>
          <p:nvPr/>
        </p:nvGrpSpPr>
        <p:grpSpPr>
          <a:xfrm>
            <a:off x="1785504" y="2904744"/>
            <a:ext cx="311458" cy="354341"/>
            <a:chOff x="-46762575" y="3200500"/>
            <a:chExt cx="263100" cy="299325"/>
          </a:xfrm>
        </p:grpSpPr>
        <p:sp>
          <p:nvSpPr>
            <p:cNvPr id="7617" name="Google Shape;7617;p7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76"/>
          <p:cNvGrpSpPr/>
          <p:nvPr/>
        </p:nvGrpSpPr>
        <p:grpSpPr>
          <a:xfrm>
            <a:off x="1763589" y="3363466"/>
            <a:ext cx="355288" cy="312375"/>
            <a:chOff x="-46779900" y="3588000"/>
            <a:chExt cx="300125" cy="263875"/>
          </a:xfrm>
        </p:grpSpPr>
        <p:sp>
          <p:nvSpPr>
            <p:cNvPr id="7623" name="Google Shape;7623;p7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76"/>
          <p:cNvGrpSpPr/>
          <p:nvPr/>
        </p:nvGrpSpPr>
        <p:grpSpPr>
          <a:xfrm>
            <a:off x="1764062" y="3778388"/>
            <a:ext cx="354341" cy="353394"/>
            <a:chOff x="-46779100" y="3938500"/>
            <a:chExt cx="299325" cy="298525"/>
          </a:xfrm>
        </p:grpSpPr>
        <p:sp>
          <p:nvSpPr>
            <p:cNvPr id="7628" name="Google Shape;7628;p7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6"/>
          <p:cNvGrpSpPr/>
          <p:nvPr/>
        </p:nvGrpSpPr>
        <p:grpSpPr>
          <a:xfrm>
            <a:off x="3971800" y="2911255"/>
            <a:ext cx="355258" cy="355288"/>
            <a:chOff x="-44924250" y="3206000"/>
            <a:chExt cx="300100" cy="300125"/>
          </a:xfrm>
        </p:grpSpPr>
        <p:sp>
          <p:nvSpPr>
            <p:cNvPr id="7631" name="Google Shape;7631;p7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76"/>
          <p:cNvGrpSpPr/>
          <p:nvPr/>
        </p:nvGrpSpPr>
        <p:grpSpPr>
          <a:xfrm>
            <a:off x="1286286" y="1539249"/>
            <a:ext cx="355258" cy="355258"/>
            <a:chOff x="-50134375" y="3183175"/>
            <a:chExt cx="300100" cy="300100"/>
          </a:xfrm>
        </p:grpSpPr>
        <p:sp>
          <p:nvSpPr>
            <p:cNvPr id="7637" name="Google Shape;7637;p7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76"/>
          <p:cNvGrpSpPr/>
          <p:nvPr/>
        </p:nvGrpSpPr>
        <p:grpSpPr>
          <a:xfrm>
            <a:off x="1286286" y="1974651"/>
            <a:ext cx="355258" cy="355288"/>
            <a:chOff x="-50134375" y="3550975"/>
            <a:chExt cx="300100" cy="300125"/>
          </a:xfrm>
        </p:grpSpPr>
        <p:sp>
          <p:nvSpPr>
            <p:cNvPr id="7648" name="Google Shape;7648;p7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76"/>
          <p:cNvGrpSpPr/>
          <p:nvPr/>
        </p:nvGrpSpPr>
        <p:grpSpPr>
          <a:xfrm>
            <a:off x="1286286" y="2412183"/>
            <a:ext cx="355258" cy="355051"/>
            <a:chOff x="-50134375" y="3920575"/>
            <a:chExt cx="300100" cy="299925"/>
          </a:xfrm>
        </p:grpSpPr>
        <p:sp>
          <p:nvSpPr>
            <p:cNvPr id="7651" name="Google Shape;7651;p7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76"/>
          <p:cNvGrpSpPr/>
          <p:nvPr/>
        </p:nvGrpSpPr>
        <p:grpSpPr>
          <a:xfrm>
            <a:off x="3497010" y="1559758"/>
            <a:ext cx="357123" cy="355258"/>
            <a:chOff x="-48262200" y="3200500"/>
            <a:chExt cx="301675" cy="300100"/>
          </a:xfrm>
        </p:grpSpPr>
        <p:sp>
          <p:nvSpPr>
            <p:cNvPr id="7655" name="Google Shape;7655;p7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76"/>
          <p:cNvGrpSpPr/>
          <p:nvPr/>
        </p:nvGrpSpPr>
        <p:grpSpPr>
          <a:xfrm>
            <a:off x="3526383" y="1996847"/>
            <a:ext cx="298377" cy="354519"/>
            <a:chOff x="-48233050" y="3569725"/>
            <a:chExt cx="252050" cy="299475"/>
          </a:xfrm>
        </p:grpSpPr>
        <p:sp>
          <p:nvSpPr>
            <p:cNvPr id="7665" name="Google Shape;7665;p7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76"/>
          <p:cNvGrpSpPr/>
          <p:nvPr/>
        </p:nvGrpSpPr>
        <p:grpSpPr>
          <a:xfrm>
            <a:off x="3550148" y="2430591"/>
            <a:ext cx="250847" cy="358070"/>
            <a:chOff x="-48216525" y="3936125"/>
            <a:chExt cx="211900" cy="302475"/>
          </a:xfrm>
        </p:grpSpPr>
        <p:sp>
          <p:nvSpPr>
            <p:cNvPr id="7669" name="Google Shape;7669;p7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76"/>
          <p:cNvGrpSpPr/>
          <p:nvPr/>
        </p:nvGrpSpPr>
        <p:grpSpPr>
          <a:xfrm>
            <a:off x="2205866" y="2905661"/>
            <a:ext cx="355258" cy="355288"/>
            <a:chOff x="-46410500" y="3201275"/>
            <a:chExt cx="300100" cy="300125"/>
          </a:xfrm>
        </p:grpSpPr>
        <p:sp>
          <p:nvSpPr>
            <p:cNvPr id="7674" name="Google Shape;7674;p7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76"/>
          <p:cNvGrpSpPr/>
          <p:nvPr/>
        </p:nvGrpSpPr>
        <p:grpSpPr>
          <a:xfrm>
            <a:off x="2205866" y="3341092"/>
            <a:ext cx="355258" cy="356205"/>
            <a:chOff x="-46409700" y="3569100"/>
            <a:chExt cx="300100" cy="300900"/>
          </a:xfrm>
        </p:grpSpPr>
        <p:sp>
          <p:nvSpPr>
            <p:cNvPr id="7680" name="Google Shape;7680;p7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76"/>
          <p:cNvGrpSpPr/>
          <p:nvPr/>
        </p:nvGrpSpPr>
        <p:grpSpPr>
          <a:xfrm>
            <a:off x="2193747" y="3776524"/>
            <a:ext cx="379497" cy="358070"/>
            <a:chOff x="-46422300" y="3936925"/>
            <a:chExt cx="320575" cy="302475"/>
          </a:xfrm>
        </p:grpSpPr>
        <p:sp>
          <p:nvSpPr>
            <p:cNvPr id="7686" name="Google Shape;7686;p7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76"/>
          <p:cNvGrpSpPr/>
          <p:nvPr/>
        </p:nvGrpSpPr>
        <p:grpSpPr>
          <a:xfrm>
            <a:off x="3971326" y="3330852"/>
            <a:ext cx="356205" cy="355258"/>
            <a:chOff x="-44914800" y="3560450"/>
            <a:chExt cx="300900" cy="300100"/>
          </a:xfrm>
        </p:grpSpPr>
        <p:sp>
          <p:nvSpPr>
            <p:cNvPr id="7689" name="Google Shape;7689;p7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76"/>
          <p:cNvGrpSpPr/>
          <p:nvPr/>
        </p:nvGrpSpPr>
        <p:grpSpPr>
          <a:xfrm>
            <a:off x="1726378" y="1539486"/>
            <a:ext cx="354311" cy="354104"/>
            <a:chOff x="-49764975" y="3183375"/>
            <a:chExt cx="299300" cy="299125"/>
          </a:xfrm>
        </p:grpSpPr>
        <p:sp>
          <p:nvSpPr>
            <p:cNvPr id="7695" name="Google Shape;7695;p7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76"/>
          <p:cNvGrpSpPr/>
          <p:nvPr/>
        </p:nvGrpSpPr>
        <p:grpSpPr>
          <a:xfrm>
            <a:off x="1726378" y="1974947"/>
            <a:ext cx="354311" cy="355909"/>
            <a:chOff x="-49764975" y="3551225"/>
            <a:chExt cx="299300" cy="300650"/>
          </a:xfrm>
        </p:grpSpPr>
        <p:sp>
          <p:nvSpPr>
            <p:cNvPr id="7705" name="Google Shape;7705;p7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6"/>
          <p:cNvGrpSpPr/>
          <p:nvPr/>
        </p:nvGrpSpPr>
        <p:grpSpPr>
          <a:xfrm>
            <a:off x="1724040" y="2411710"/>
            <a:ext cx="358987" cy="355525"/>
            <a:chOff x="-49766550" y="3920175"/>
            <a:chExt cx="303250" cy="300325"/>
          </a:xfrm>
        </p:grpSpPr>
        <p:sp>
          <p:nvSpPr>
            <p:cNvPr id="7717" name="Google Shape;7717;p7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6"/>
          <p:cNvGrpSpPr/>
          <p:nvPr/>
        </p:nvGrpSpPr>
        <p:grpSpPr>
          <a:xfrm>
            <a:off x="3939571" y="1559758"/>
            <a:ext cx="357123" cy="354341"/>
            <a:chOff x="-47892800" y="3200500"/>
            <a:chExt cx="301675" cy="299325"/>
          </a:xfrm>
        </p:grpSpPr>
        <p:sp>
          <p:nvSpPr>
            <p:cNvPr id="7722" name="Google Shape;7722;p7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76"/>
          <p:cNvGrpSpPr/>
          <p:nvPr/>
        </p:nvGrpSpPr>
        <p:grpSpPr>
          <a:xfrm>
            <a:off x="4003437" y="1996107"/>
            <a:ext cx="229391" cy="355258"/>
            <a:chOff x="-47839250" y="3569100"/>
            <a:chExt cx="193775" cy="300100"/>
          </a:xfrm>
        </p:grpSpPr>
        <p:sp>
          <p:nvSpPr>
            <p:cNvPr id="7729" name="Google Shape;7729;p7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6"/>
          <p:cNvGrpSpPr/>
          <p:nvPr/>
        </p:nvGrpSpPr>
        <p:grpSpPr>
          <a:xfrm>
            <a:off x="3940503" y="2432456"/>
            <a:ext cx="355258" cy="356205"/>
            <a:chOff x="-47892800" y="3937700"/>
            <a:chExt cx="300100" cy="300900"/>
          </a:xfrm>
        </p:grpSpPr>
        <p:sp>
          <p:nvSpPr>
            <p:cNvPr id="7736" name="Google Shape;7736;p7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6"/>
          <p:cNvGrpSpPr/>
          <p:nvPr/>
        </p:nvGrpSpPr>
        <p:grpSpPr>
          <a:xfrm>
            <a:off x="2645798" y="2926170"/>
            <a:ext cx="355258" cy="311458"/>
            <a:chOff x="-46042675" y="3218600"/>
            <a:chExt cx="300100" cy="263100"/>
          </a:xfrm>
        </p:grpSpPr>
        <p:sp>
          <p:nvSpPr>
            <p:cNvPr id="7745" name="Google Shape;7745;p7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6"/>
          <p:cNvGrpSpPr/>
          <p:nvPr/>
        </p:nvGrpSpPr>
        <p:grpSpPr>
          <a:xfrm>
            <a:off x="2645798" y="3340619"/>
            <a:ext cx="355258" cy="323118"/>
            <a:chOff x="-46042675" y="3568700"/>
            <a:chExt cx="300100" cy="272950"/>
          </a:xfrm>
        </p:grpSpPr>
        <p:sp>
          <p:nvSpPr>
            <p:cNvPr id="7752" name="Google Shape;7752;p7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6"/>
          <p:cNvGrpSpPr/>
          <p:nvPr/>
        </p:nvGrpSpPr>
        <p:grpSpPr>
          <a:xfrm>
            <a:off x="2687749" y="3777589"/>
            <a:ext cx="271357" cy="356057"/>
            <a:chOff x="-46007225" y="3937825"/>
            <a:chExt cx="229225" cy="300775"/>
          </a:xfrm>
        </p:grpSpPr>
        <p:sp>
          <p:nvSpPr>
            <p:cNvPr id="7757" name="Google Shape;7757;p7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76"/>
          <p:cNvGrpSpPr/>
          <p:nvPr/>
        </p:nvGrpSpPr>
        <p:grpSpPr>
          <a:xfrm>
            <a:off x="3993241" y="3767675"/>
            <a:ext cx="312375" cy="357596"/>
            <a:chOff x="-44895900" y="3929450"/>
            <a:chExt cx="263875" cy="302075"/>
          </a:xfrm>
        </p:grpSpPr>
        <p:sp>
          <p:nvSpPr>
            <p:cNvPr id="7768" name="Google Shape;7768;p7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76"/>
          <p:cNvGrpSpPr/>
          <p:nvPr/>
        </p:nvGrpSpPr>
        <p:grpSpPr>
          <a:xfrm>
            <a:off x="2167060" y="1550436"/>
            <a:ext cx="356205" cy="332885"/>
            <a:chOff x="-49397175" y="3192625"/>
            <a:chExt cx="300900" cy="281200"/>
          </a:xfrm>
        </p:grpSpPr>
        <p:sp>
          <p:nvSpPr>
            <p:cNvPr id="7775" name="Google Shape;7775;p7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76"/>
          <p:cNvGrpSpPr/>
          <p:nvPr/>
        </p:nvGrpSpPr>
        <p:grpSpPr>
          <a:xfrm>
            <a:off x="2193163" y="1974651"/>
            <a:ext cx="304000" cy="356205"/>
            <a:chOff x="-49375900" y="3550975"/>
            <a:chExt cx="256800" cy="300900"/>
          </a:xfrm>
        </p:grpSpPr>
        <p:sp>
          <p:nvSpPr>
            <p:cNvPr id="7783" name="Google Shape;7783;p7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6"/>
          <p:cNvGrpSpPr/>
          <p:nvPr/>
        </p:nvGrpSpPr>
        <p:grpSpPr>
          <a:xfrm>
            <a:off x="2188516" y="2411946"/>
            <a:ext cx="313293" cy="356205"/>
            <a:chOff x="-49378250" y="3920375"/>
            <a:chExt cx="264650" cy="300900"/>
          </a:xfrm>
        </p:grpSpPr>
        <p:sp>
          <p:nvSpPr>
            <p:cNvPr id="7795" name="Google Shape;7795;p7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6"/>
          <p:cNvGrpSpPr/>
          <p:nvPr/>
        </p:nvGrpSpPr>
        <p:grpSpPr>
          <a:xfrm>
            <a:off x="907504" y="2904744"/>
            <a:ext cx="312375" cy="357123"/>
            <a:chOff x="-47505300" y="3200500"/>
            <a:chExt cx="263875" cy="301675"/>
          </a:xfrm>
        </p:grpSpPr>
        <p:sp>
          <p:nvSpPr>
            <p:cNvPr id="7803" name="Google Shape;7803;p7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6"/>
          <p:cNvGrpSpPr/>
          <p:nvPr/>
        </p:nvGrpSpPr>
        <p:grpSpPr>
          <a:xfrm>
            <a:off x="885604" y="3341092"/>
            <a:ext cx="356176" cy="355051"/>
            <a:chOff x="-47524975" y="3569100"/>
            <a:chExt cx="300875" cy="299925"/>
          </a:xfrm>
        </p:grpSpPr>
        <p:sp>
          <p:nvSpPr>
            <p:cNvPr id="7817" name="Google Shape;7817;p7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76"/>
          <p:cNvGrpSpPr/>
          <p:nvPr/>
        </p:nvGrpSpPr>
        <p:grpSpPr>
          <a:xfrm>
            <a:off x="886062" y="3820354"/>
            <a:ext cx="355258" cy="270410"/>
            <a:chOff x="-47523400" y="3973950"/>
            <a:chExt cx="300100" cy="228425"/>
          </a:xfrm>
        </p:grpSpPr>
        <p:sp>
          <p:nvSpPr>
            <p:cNvPr id="7823" name="Google Shape;7823;p7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6"/>
          <p:cNvGrpSpPr/>
          <p:nvPr/>
        </p:nvGrpSpPr>
        <p:grpSpPr>
          <a:xfrm>
            <a:off x="3091183" y="2903353"/>
            <a:ext cx="354341" cy="357596"/>
            <a:chOff x="-45673275" y="3199325"/>
            <a:chExt cx="299325" cy="302075"/>
          </a:xfrm>
        </p:grpSpPr>
        <p:sp>
          <p:nvSpPr>
            <p:cNvPr id="7829" name="Google Shape;7829;p7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6"/>
          <p:cNvGrpSpPr/>
          <p:nvPr/>
        </p:nvGrpSpPr>
        <p:grpSpPr>
          <a:xfrm>
            <a:off x="3090251" y="3361602"/>
            <a:ext cx="356205" cy="314240"/>
            <a:chOff x="-45674075" y="3586425"/>
            <a:chExt cx="300900" cy="265450"/>
          </a:xfrm>
        </p:grpSpPr>
        <p:sp>
          <p:nvSpPr>
            <p:cNvPr id="7833" name="Google Shape;7833;p7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76"/>
          <p:cNvGrpSpPr/>
          <p:nvPr/>
        </p:nvGrpSpPr>
        <p:grpSpPr>
          <a:xfrm>
            <a:off x="3091183" y="3777441"/>
            <a:ext cx="354341" cy="356205"/>
            <a:chOff x="-45673275" y="3937700"/>
            <a:chExt cx="299325" cy="300900"/>
          </a:xfrm>
        </p:grpSpPr>
        <p:sp>
          <p:nvSpPr>
            <p:cNvPr id="7836" name="Google Shape;7836;p7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76"/>
          <p:cNvGrpSpPr/>
          <p:nvPr/>
        </p:nvGrpSpPr>
        <p:grpSpPr>
          <a:xfrm>
            <a:off x="2205349" y="4270225"/>
            <a:ext cx="356205" cy="356205"/>
            <a:chOff x="-44512325" y="3176075"/>
            <a:chExt cx="300900" cy="300900"/>
          </a:xfrm>
        </p:grpSpPr>
        <p:sp>
          <p:nvSpPr>
            <p:cNvPr id="7843" name="Google Shape;7843;p7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76"/>
          <p:cNvGrpSpPr/>
          <p:nvPr/>
        </p:nvGrpSpPr>
        <p:grpSpPr>
          <a:xfrm>
            <a:off x="2608689" y="1539249"/>
            <a:ext cx="354341" cy="354341"/>
            <a:chOff x="-49027775" y="3183175"/>
            <a:chExt cx="299325" cy="299325"/>
          </a:xfrm>
        </p:grpSpPr>
        <p:sp>
          <p:nvSpPr>
            <p:cNvPr id="7847" name="Google Shape;7847;p7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6"/>
          <p:cNvGrpSpPr/>
          <p:nvPr/>
        </p:nvGrpSpPr>
        <p:grpSpPr>
          <a:xfrm>
            <a:off x="2608230" y="1974651"/>
            <a:ext cx="355258" cy="357152"/>
            <a:chOff x="-49027775" y="3550975"/>
            <a:chExt cx="300100" cy="301700"/>
          </a:xfrm>
        </p:grpSpPr>
        <p:sp>
          <p:nvSpPr>
            <p:cNvPr id="7852" name="Google Shape;7852;p7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6"/>
          <p:cNvGrpSpPr/>
          <p:nvPr/>
        </p:nvGrpSpPr>
        <p:grpSpPr>
          <a:xfrm>
            <a:off x="2606306" y="2411710"/>
            <a:ext cx="359106" cy="355525"/>
            <a:chOff x="-49031025" y="3920175"/>
            <a:chExt cx="303350" cy="300325"/>
          </a:xfrm>
        </p:grpSpPr>
        <p:sp>
          <p:nvSpPr>
            <p:cNvPr id="7863" name="Google Shape;7863;p7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6"/>
          <p:cNvGrpSpPr/>
          <p:nvPr/>
        </p:nvGrpSpPr>
        <p:grpSpPr>
          <a:xfrm>
            <a:off x="1322411" y="2904744"/>
            <a:ext cx="356176" cy="354341"/>
            <a:chOff x="-47155575" y="3200500"/>
            <a:chExt cx="300875" cy="299325"/>
          </a:xfrm>
        </p:grpSpPr>
        <p:sp>
          <p:nvSpPr>
            <p:cNvPr id="7870" name="Google Shape;7870;p7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76"/>
          <p:cNvGrpSpPr/>
          <p:nvPr/>
        </p:nvGrpSpPr>
        <p:grpSpPr>
          <a:xfrm>
            <a:off x="1322870" y="3341092"/>
            <a:ext cx="355258" cy="355258"/>
            <a:chOff x="-47154800" y="3569100"/>
            <a:chExt cx="300100" cy="300100"/>
          </a:xfrm>
        </p:grpSpPr>
        <p:sp>
          <p:nvSpPr>
            <p:cNvPr id="7877" name="Google Shape;7877;p7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76"/>
          <p:cNvGrpSpPr/>
          <p:nvPr/>
        </p:nvGrpSpPr>
        <p:grpSpPr>
          <a:xfrm>
            <a:off x="1323343" y="3779305"/>
            <a:ext cx="354311" cy="353423"/>
            <a:chOff x="-47154000" y="3939275"/>
            <a:chExt cx="299300" cy="298550"/>
          </a:xfrm>
        </p:grpSpPr>
        <p:sp>
          <p:nvSpPr>
            <p:cNvPr id="7884" name="Google Shape;7884;p7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6"/>
          <p:cNvGrpSpPr/>
          <p:nvPr/>
        </p:nvGrpSpPr>
        <p:grpSpPr>
          <a:xfrm>
            <a:off x="3548633" y="2904744"/>
            <a:ext cx="312375" cy="354341"/>
            <a:chOff x="-45286550" y="3200500"/>
            <a:chExt cx="263875" cy="299325"/>
          </a:xfrm>
        </p:grpSpPr>
        <p:sp>
          <p:nvSpPr>
            <p:cNvPr id="7889" name="Google Shape;7889;p7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6"/>
          <p:cNvGrpSpPr/>
          <p:nvPr/>
        </p:nvGrpSpPr>
        <p:grpSpPr>
          <a:xfrm>
            <a:off x="3548633" y="3342039"/>
            <a:ext cx="312375" cy="354311"/>
            <a:chOff x="-45286550" y="3569900"/>
            <a:chExt cx="263875" cy="299300"/>
          </a:xfrm>
        </p:grpSpPr>
        <p:sp>
          <p:nvSpPr>
            <p:cNvPr id="7893" name="Google Shape;7893;p7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76"/>
          <p:cNvGrpSpPr/>
          <p:nvPr/>
        </p:nvGrpSpPr>
        <p:grpSpPr>
          <a:xfrm>
            <a:off x="3559820" y="3778388"/>
            <a:ext cx="290001" cy="355258"/>
            <a:chOff x="-45277900" y="3938500"/>
            <a:chExt cx="244975" cy="300100"/>
          </a:xfrm>
        </p:grpSpPr>
        <p:sp>
          <p:nvSpPr>
            <p:cNvPr id="7900" name="Google Shape;7900;p7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6"/>
          <p:cNvGrpSpPr/>
          <p:nvPr/>
        </p:nvGrpSpPr>
        <p:grpSpPr>
          <a:xfrm>
            <a:off x="2645769" y="4247490"/>
            <a:ext cx="355258" cy="355258"/>
            <a:chOff x="-44502875" y="3576975"/>
            <a:chExt cx="300100" cy="300100"/>
          </a:xfrm>
        </p:grpSpPr>
        <p:sp>
          <p:nvSpPr>
            <p:cNvPr id="7905" name="Google Shape;7905;p7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76"/>
          <p:cNvGrpSpPr/>
          <p:nvPr/>
        </p:nvGrpSpPr>
        <p:grpSpPr>
          <a:xfrm>
            <a:off x="4858968" y="1532275"/>
            <a:ext cx="356221" cy="354973"/>
            <a:chOff x="-13947000" y="3212800"/>
            <a:chExt cx="353675" cy="352400"/>
          </a:xfrm>
        </p:grpSpPr>
        <p:sp>
          <p:nvSpPr>
            <p:cNvPr id="7909" name="Google Shape;7909;p7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76"/>
          <p:cNvGrpSpPr/>
          <p:nvPr/>
        </p:nvGrpSpPr>
        <p:grpSpPr>
          <a:xfrm>
            <a:off x="4858981" y="1973145"/>
            <a:ext cx="356196" cy="354670"/>
            <a:chOff x="-13946200" y="3647075"/>
            <a:chExt cx="353650" cy="352100"/>
          </a:xfrm>
        </p:grpSpPr>
        <p:sp>
          <p:nvSpPr>
            <p:cNvPr id="7912" name="Google Shape;7912;p7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8" name="Google Shape;7918;p76"/>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9" name="Google Shape;7919;p76"/>
          <p:cNvGrpSpPr/>
          <p:nvPr/>
        </p:nvGrpSpPr>
        <p:grpSpPr>
          <a:xfrm>
            <a:off x="6642374" y="1532628"/>
            <a:ext cx="357002" cy="354267"/>
            <a:chOff x="-12163025" y="3214275"/>
            <a:chExt cx="354450" cy="351700"/>
          </a:xfrm>
        </p:grpSpPr>
        <p:sp>
          <p:nvSpPr>
            <p:cNvPr id="7920" name="Google Shape;7920;p7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76"/>
          <p:cNvGrpSpPr/>
          <p:nvPr/>
        </p:nvGrpSpPr>
        <p:grpSpPr>
          <a:xfrm>
            <a:off x="6643154" y="1972365"/>
            <a:ext cx="355441" cy="356232"/>
            <a:chOff x="-12160675" y="3647875"/>
            <a:chExt cx="352900" cy="353650"/>
          </a:xfrm>
        </p:grpSpPr>
        <p:sp>
          <p:nvSpPr>
            <p:cNvPr id="7924" name="Google Shape;7924;p7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6"/>
          <p:cNvGrpSpPr/>
          <p:nvPr/>
        </p:nvGrpSpPr>
        <p:grpSpPr>
          <a:xfrm>
            <a:off x="6653870" y="2416821"/>
            <a:ext cx="354635" cy="356232"/>
            <a:chOff x="-12160675" y="4081850"/>
            <a:chExt cx="352100" cy="353650"/>
          </a:xfrm>
        </p:grpSpPr>
        <p:sp>
          <p:nvSpPr>
            <p:cNvPr id="7932" name="Google Shape;7932;p7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76"/>
          <p:cNvGrpSpPr/>
          <p:nvPr/>
        </p:nvGrpSpPr>
        <p:grpSpPr>
          <a:xfrm>
            <a:off x="4858836" y="2891264"/>
            <a:ext cx="355416" cy="355652"/>
            <a:chOff x="-10391650" y="3180600"/>
            <a:chExt cx="352875" cy="353075"/>
          </a:xfrm>
        </p:grpSpPr>
        <p:sp>
          <p:nvSpPr>
            <p:cNvPr id="7939" name="Google Shape;7939;p7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76"/>
          <p:cNvGrpSpPr/>
          <p:nvPr/>
        </p:nvGrpSpPr>
        <p:grpSpPr>
          <a:xfrm>
            <a:off x="4858835" y="3368062"/>
            <a:ext cx="354635" cy="353890"/>
            <a:chOff x="-10390875" y="3616350"/>
            <a:chExt cx="352100" cy="351325"/>
          </a:xfrm>
        </p:grpSpPr>
        <p:sp>
          <p:nvSpPr>
            <p:cNvPr id="7946" name="Google Shape;7946;p7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76"/>
          <p:cNvGrpSpPr/>
          <p:nvPr/>
        </p:nvGrpSpPr>
        <p:grpSpPr>
          <a:xfrm>
            <a:off x="7525810" y="2892727"/>
            <a:ext cx="312585" cy="354670"/>
            <a:chOff x="-10370400" y="4049550"/>
            <a:chExt cx="310350" cy="352100"/>
          </a:xfrm>
        </p:grpSpPr>
        <p:sp>
          <p:nvSpPr>
            <p:cNvPr id="7950" name="Google Shape;7950;p7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76"/>
          <p:cNvGrpSpPr/>
          <p:nvPr/>
        </p:nvGrpSpPr>
        <p:grpSpPr>
          <a:xfrm>
            <a:off x="6630066" y="2891668"/>
            <a:ext cx="379236" cy="354847"/>
            <a:chOff x="-8674650" y="3210975"/>
            <a:chExt cx="376525" cy="352275"/>
          </a:xfrm>
        </p:grpSpPr>
        <p:sp>
          <p:nvSpPr>
            <p:cNvPr id="7956" name="Google Shape;7956;p7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76"/>
          <p:cNvGrpSpPr/>
          <p:nvPr/>
        </p:nvGrpSpPr>
        <p:grpSpPr>
          <a:xfrm>
            <a:off x="5301563" y="1531633"/>
            <a:ext cx="356221" cy="356257"/>
            <a:chOff x="-13512225" y="3211525"/>
            <a:chExt cx="353675" cy="353675"/>
          </a:xfrm>
        </p:grpSpPr>
        <p:sp>
          <p:nvSpPr>
            <p:cNvPr id="7963" name="Google Shape;7963;p7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76"/>
          <p:cNvGrpSpPr/>
          <p:nvPr/>
        </p:nvGrpSpPr>
        <p:grpSpPr>
          <a:xfrm>
            <a:off x="5301563" y="1973145"/>
            <a:ext cx="356221" cy="354670"/>
            <a:chOff x="-13512225" y="3647075"/>
            <a:chExt cx="353675" cy="352100"/>
          </a:xfrm>
        </p:grpSpPr>
        <p:sp>
          <p:nvSpPr>
            <p:cNvPr id="7969" name="Google Shape;7969;p7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76"/>
          <p:cNvGrpSpPr/>
          <p:nvPr/>
        </p:nvGrpSpPr>
        <p:grpSpPr>
          <a:xfrm>
            <a:off x="5311876" y="2417211"/>
            <a:ext cx="356221" cy="355451"/>
            <a:chOff x="-13512225" y="4080275"/>
            <a:chExt cx="353675" cy="352875"/>
          </a:xfrm>
        </p:grpSpPr>
        <p:sp>
          <p:nvSpPr>
            <p:cNvPr id="7980" name="Google Shape;7980;p7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6"/>
          <p:cNvGrpSpPr/>
          <p:nvPr/>
        </p:nvGrpSpPr>
        <p:grpSpPr>
          <a:xfrm>
            <a:off x="7084956" y="1564572"/>
            <a:ext cx="356196" cy="290379"/>
            <a:chOff x="-11728250" y="3245400"/>
            <a:chExt cx="353650" cy="288275"/>
          </a:xfrm>
        </p:grpSpPr>
        <p:sp>
          <p:nvSpPr>
            <p:cNvPr id="7992" name="Google Shape;7992;p7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7" name="Google Shape;7997;p76"/>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8" name="Google Shape;7998;p76"/>
          <p:cNvGrpSpPr/>
          <p:nvPr/>
        </p:nvGrpSpPr>
        <p:grpSpPr>
          <a:xfrm>
            <a:off x="7083760" y="1971660"/>
            <a:ext cx="358588" cy="357642"/>
            <a:chOff x="-11729050" y="3646475"/>
            <a:chExt cx="356025" cy="355050"/>
          </a:xfrm>
        </p:grpSpPr>
        <p:sp>
          <p:nvSpPr>
            <p:cNvPr id="7999" name="Google Shape;7999;p76"/>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6"/>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6"/>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6"/>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6"/>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6"/>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6"/>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6"/>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6"/>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6"/>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6"/>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76"/>
          <p:cNvGrpSpPr/>
          <p:nvPr/>
        </p:nvGrpSpPr>
        <p:grpSpPr>
          <a:xfrm>
            <a:off x="7117464" y="2417211"/>
            <a:ext cx="311804" cy="355451"/>
            <a:chOff x="-11703850" y="4081850"/>
            <a:chExt cx="309575" cy="352875"/>
          </a:xfrm>
        </p:grpSpPr>
        <p:sp>
          <p:nvSpPr>
            <p:cNvPr id="8011" name="Google Shape;8011;p7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76"/>
          <p:cNvGrpSpPr/>
          <p:nvPr/>
        </p:nvGrpSpPr>
        <p:grpSpPr>
          <a:xfrm>
            <a:off x="5306120" y="2891364"/>
            <a:ext cx="357002" cy="355451"/>
            <a:chOff x="-9958475" y="3180025"/>
            <a:chExt cx="354450" cy="352875"/>
          </a:xfrm>
        </p:grpSpPr>
        <p:sp>
          <p:nvSpPr>
            <p:cNvPr id="8020" name="Google Shape;8020;p7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6"/>
          <p:cNvGrpSpPr/>
          <p:nvPr/>
        </p:nvGrpSpPr>
        <p:grpSpPr>
          <a:xfrm>
            <a:off x="5315247" y="3367345"/>
            <a:ext cx="337966" cy="355325"/>
            <a:chOff x="-9949025" y="3615575"/>
            <a:chExt cx="335550" cy="352750"/>
          </a:xfrm>
        </p:grpSpPr>
        <p:sp>
          <p:nvSpPr>
            <p:cNvPr id="8024" name="Google Shape;8024;p7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6"/>
          <p:cNvGrpSpPr/>
          <p:nvPr/>
        </p:nvGrpSpPr>
        <p:grpSpPr>
          <a:xfrm>
            <a:off x="7950093" y="2890851"/>
            <a:ext cx="360175" cy="358423"/>
            <a:chOff x="-9961625" y="4048175"/>
            <a:chExt cx="357600" cy="355825"/>
          </a:xfrm>
        </p:grpSpPr>
        <p:sp>
          <p:nvSpPr>
            <p:cNvPr id="8028" name="Google Shape;8028;p7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76"/>
          <p:cNvGrpSpPr/>
          <p:nvPr/>
        </p:nvGrpSpPr>
        <p:grpSpPr>
          <a:xfrm>
            <a:off x="6636814" y="3366363"/>
            <a:ext cx="364959" cy="357289"/>
            <a:chOff x="-8680950" y="3624225"/>
            <a:chExt cx="362350" cy="354700"/>
          </a:xfrm>
        </p:grpSpPr>
        <p:sp>
          <p:nvSpPr>
            <p:cNvPr id="8035" name="Google Shape;8035;p7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6"/>
          <p:cNvGrpSpPr/>
          <p:nvPr/>
        </p:nvGrpSpPr>
        <p:grpSpPr>
          <a:xfrm>
            <a:off x="5773058" y="1532024"/>
            <a:ext cx="313365" cy="355476"/>
            <a:chOff x="-13056975" y="3212300"/>
            <a:chExt cx="311125" cy="352900"/>
          </a:xfrm>
        </p:grpSpPr>
        <p:sp>
          <p:nvSpPr>
            <p:cNvPr id="8042" name="Google Shape;8042;p7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6"/>
          <p:cNvGrpSpPr/>
          <p:nvPr/>
        </p:nvGrpSpPr>
        <p:grpSpPr>
          <a:xfrm>
            <a:off x="5750446" y="1972818"/>
            <a:ext cx="358588" cy="355325"/>
            <a:chOff x="-13077450" y="3647075"/>
            <a:chExt cx="356025" cy="352750"/>
          </a:xfrm>
        </p:grpSpPr>
        <p:sp>
          <p:nvSpPr>
            <p:cNvPr id="8047" name="Google Shape;8047;p7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76"/>
          <p:cNvGrpSpPr/>
          <p:nvPr/>
        </p:nvGrpSpPr>
        <p:grpSpPr>
          <a:xfrm>
            <a:off x="5761552" y="2416418"/>
            <a:ext cx="357002" cy="357037"/>
            <a:chOff x="-13079025" y="4079475"/>
            <a:chExt cx="354450" cy="354450"/>
          </a:xfrm>
        </p:grpSpPr>
        <p:sp>
          <p:nvSpPr>
            <p:cNvPr id="8051" name="Google Shape;8051;p7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6"/>
          <p:cNvGrpSpPr/>
          <p:nvPr/>
        </p:nvGrpSpPr>
        <p:grpSpPr>
          <a:xfrm>
            <a:off x="7534619" y="1532427"/>
            <a:ext cx="356221" cy="354670"/>
            <a:chOff x="-11292700" y="3213875"/>
            <a:chExt cx="353675" cy="352100"/>
          </a:xfrm>
        </p:grpSpPr>
        <p:sp>
          <p:nvSpPr>
            <p:cNvPr id="8056" name="Google Shape;8056;p7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76"/>
          <p:cNvGrpSpPr/>
          <p:nvPr/>
        </p:nvGrpSpPr>
        <p:grpSpPr>
          <a:xfrm>
            <a:off x="7528677" y="1972365"/>
            <a:ext cx="368106" cy="356232"/>
            <a:chOff x="-11299000" y="3647875"/>
            <a:chExt cx="365475" cy="353650"/>
          </a:xfrm>
        </p:grpSpPr>
        <p:sp>
          <p:nvSpPr>
            <p:cNvPr id="8064" name="Google Shape;8064;p7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76"/>
          <p:cNvGrpSpPr/>
          <p:nvPr/>
        </p:nvGrpSpPr>
        <p:grpSpPr>
          <a:xfrm>
            <a:off x="7544139" y="2428316"/>
            <a:ext cx="357808" cy="333240"/>
            <a:chOff x="-11295075" y="4092875"/>
            <a:chExt cx="355250" cy="330825"/>
          </a:xfrm>
        </p:grpSpPr>
        <p:sp>
          <p:nvSpPr>
            <p:cNvPr id="8071" name="Google Shape;8071;p7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76"/>
          <p:cNvGrpSpPr/>
          <p:nvPr/>
        </p:nvGrpSpPr>
        <p:grpSpPr>
          <a:xfrm>
            <a:off x="5769739" y="2891364"/>
            <a:ext cx="312585" cy="355451"/>
            <a:chOff x="-9500075" y="3180800"/>
            <a:chExt cx="310350" cy="352875"/>
          </a:xfrm>
        </p:grpSpPr>
        <p:sp>
          <p:nvSpPr>
            <p:cNvPr id="8077" name="Google Shape;8077;p7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6"/>
          <p:cNvGrpSpPr/>
          <p:nvPr/>
        </p:nvGrpSpPr>
        <p:grpSpPr>
          <a:xfrm>
            <a:off x="5747530" y="3366879"/>
            <a:ext cx="356221" cy="356257"/>
            <a:chOff x="-9523700" y="3614000"/>
            <a:chExt cx="353675" cy="353675"/>
          </a:xfrm>
        </p:grpSpPr>
        <p:sp>
          <p:nvSpPr>
            <p:cNvPr id="8087" name="Google Shape;8087;p7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6"/>
          <p:cNvGrpSpPr/>
          <p:nvPr/>
        </p:nvGrpSpPr>
        <p:grpSpPr>
          <a:xfrm>
            <a:off x="7532481" y="3389521"/>
            <a:ext cx="356221" cy="354670"/>
            <a:chOff x="-9523700" y="4049550"/>
            <a:chExt cx="353675" cy="352100"/>
          </a:xfrm>
        </p:grpSpPr>
        <p:sp>
          <p:nvSpPr>
            <p:cNvPr id="8097" name="Google Shape;8097;p7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6"/>
          <p:cNvGrpSpPr/>
          <p:nvPr/>
        </p:nvGrpSpPr>
        <p:grpSpPr>
          <a:xfrm>
            <a:off x="7088596" y="3389494"/>
            <a:ext cx="357002" cy="311029"/>
            <a:chOff x="-8209150" y="3659675"/>
            <a:chExt cx="354450" cy="308775"/>
          </a:xfrm>
        </p:grpSpPr>
        <p:sp>
          <p:nvSpPr>
            <p:cNvPr id="8105" name="Google Shape;8105;p7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76"/>
          <p:cNvGrpSpPr/>
          <p:nvPr/>
        </p:nvGrpSpPr>
        <p:grpSpPr>
          <a:xfrm>
            <a:off x="6191845" y="1532024"/>
            <a:ext cx="356221" cy="355476"/>
            <a:chOff x="-12643475" y="3212300"/>
            <a:chExt cx="353675" cy="352900"/>
          </a:xfrm>
        </p:grpSpPr>
        <p:sp>
          <p:nvSpPr>
            <p:cNvPr id="8112" name="Google Shape;8112;p7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76"/>
          <p:cNvGrpSpPr/>
          <p:nvPr/>
        </p:nvGrpSpPr>
        <p:grpSpPr>
          <a:xfrm>
            <a:off x="6191845" y="1983798"/>
            <a:ext cx="356221" cy="333366"/>
            <a:chOff x="-12643475" y="3657325"/>
            <a:chExt cx="353675" cy="330950"/>
          </a:xfrm>
        </p:grpSpPr>
        <p:sp>
          <p:nvSpPr>
            <p:cNvPr id="8122" name="Google Shape;8122;p7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6"/>
          <p:cNvGrpSpPr/>
          <p:nvPr/>
        </p:nvGrpSpPr>
        <p:grpSpPr>
          <a:xfrm>
            <a:off x="6202157" y="2418407"/>
            <a:ext cx="356221" cy="353059"/>
            <a:chOff x="-12643475" y="4081850"/>
            <a:chExt cx="353675" cy="350500"/>
          </a:xfrm>
        </p:grpSpPr>
        <p:sp>
          <p:nvSpPr>
            <p:cNvPr id="8129" name="Google Shape;8129;p7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76"/>
          <p:cNvGrpSpPr/>
          <p:nvPr/>
        </p:nvGrpSpPr>
        <p:grpSpPr>
          <a:xfrm>
            <a:off x="7974847" y="1532427"/>
            <a:ext cx="355416" cy="354670"/>
            <a:chOff x="-10857925" y="3213875"/>
            <a:chExt cx="352875" cy="352100"/>
          </a:xfrm>
        </p:grpSpPr>
        <p:sp>
          <p:nvSpPr>
            <p:cNvPr id="8134" name="Google Shape;8134;p7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4" name="Google Shape;8144;p76"/>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5" name="Google Shape;8145;p76"/>
          <p:cNvGrpSpPr/>
          <p:nvPr/>
        </p:nvGrpSpPr>
        <p:grpSpPr>
          <a:xfrm>
            <a:off x="7984757" y="2428316"/>
            <a:ext cx="356221" cy="333240"/>
            <a:chOff x="-10858725" y="4092875"/>
            <a:chExt cx="353675" cy="330825"/>
          </a:xfrm>
        </p:grpSpPr>
        <p:sp>
          <p:nvSpPr>
            <p:cNvPr id="8146" name="Google Shape;8146;p7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6"/>
          <p:cNvGrpSpPr/>
          <p:nvPr/>
        </p:nvGrpSpPr>
        <p:grpSpPr>
          <a:xfrm>
            <a:off x="6191762" y="2891855"/>
            <a:ext cx="356096" cy="354469"/>
            <a:chOff x="-9089725" y="3180200"/>
            <a:chExt cx="353550" cy="351900"/>
          </a:xfrm>
        </p:grpSpPr>
        <p:sp>
          <p:nvSpPr>
            <p:cNvPr id="8153" name="Google Shape;8153;p7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6"/>
          <p:cNvGrpSpPr/>
          <p:nvPr/>
        </p:nvGrpSpPr>
        <p:grpSpPr>
          <a:xfrm>
            <a:off x="6243280" y="3367282"/>
            <a:ext cx="252278" cy="355451"/>
            <a:chOff x="-9039300" y="3614000"/>
            <a:chExt cx="250475" cy="352875"/>
          </a:xfrm>
        </p:grpSpPr>
        <p:sp>
          <p:nvSpPr>
            <p:cNvPr id="8156" name="Google Shape;8156;p7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76"/>
          <p:cNvGrpSpPr/>
          <p:nvPr/>
        </p:nvGrpSpPr>
        <p:grpSpPr>
          <a:xfrm>
            <a:off x="7975246" y="3389521"/>
            <a:ext cx="354635" cy="354670"/>
            <a:chOff x="-9088150" y="4049550"/>
            <a:chExt cx="352100" cy="352100"/>
          </a:xfrm>
        </p:grpSpPr>
        <p:sp>
          <p:nvSpPr>
            <p:cNvPr id="8159" name="Google Shape;8159;p7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76"/>
          <p:cNvGrpSpPr/>
          <p:nvPr/>
        </p:nvGrpSpPr>
        <p:grpSpPr>
          <a:xfrm>
            <a:off x="7109610" y="2891754"/>
            <a:ext cx="315757" cy="354670"/>
            <a:chOff x="-8191825" y="3174500"/>
            <a:chExt cx="313500" cy="352100"/>
          </a:xfrm>
        </p:grpSpPr>
        <p:sp>
          <p:nvSpPr>
            <p:cNvPr id="8166" name="Google Shape;8166;p7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72"/>
        <p:cNvGrpSpPr/>
        <p:nvPr/>
      </p:nvGrpSpPr>
      <p:grpSpPr>
        <a:xfrm>
          <a:off x="0" y="0"/>
          <a:ext cx="0" cy="0"/>
          <a:chOff x="0" y="0"/>
          <a:chExt cx="0" cy="0"/>
        </a:xfrm>
      </p:grpSpPr>
      <p:sp>
        <p:nvSpPr>
          <p:cNvPr id="8173" name="Google Shape;8173;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174" name="Google Shape;8174;p7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5" name="Google Shape;8175;p77"/>
          <p:cNvGrpSpPr/>
          <p:nvPr/>
        </p:nvGrpSpPr>
        <p:grpSpPr>
          <a:xfrm>
            <a:off x="748855" y="2243507"/>
            <a:ext cx="452798" cy="449473"/>
            <a:chOff x="-21322300" y="3693325"/>
            <a:chExt cx="306400" cy="304150"/>
          </a:xfrm>
        </p:grpSpPr>
        <p:sp>
          <p:nvSpPr>
            <p:cNvPr id="8176" name="Google Shape;8176;p7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77"/>
          <p:cNvGrpSpPr/>
          <p:nvPr/>
        </p:nvGrpSpPr>
        <p:grpSpPr>
          <a:xfrm>
            <a:off x="748263" y="2810244"/>
            <a:ext cx="453980" cy="422540"/>
            <a:chOff x="-21322300" y="4077125"/>
            <a:chExt cx="307200" cy="285925"/>
          </a:xfrm>
        </p:grpSpPr>
        <p:sp>
          <p:nvSpPr>
            <p:cNvPr id="8181" name="Google Shape;8181;p7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77"/>
          <p:cNvGrpSpPr/>
          <p:nvPr/>
        </p:nvGrpSpPr>
        <p:grpSpPr>
          <a:xfrm>
            <a:off x="3525440" y="1689128"/>
            <a:ext cx="451653" cy="450212"/>
            <a:chOff x="-19394200" y="3333800"/>
            <a:chExt cx="305625" cy="304650"/>
          </a:xfrm>
        </p:grpSpPr>
        <p:sp>
          <p:nvSpPr>
            <p:cNvPr id="8194" name="Google Shape;8194;p7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7"/>
          <p:cNvGrpSpPr/>
          <p:nvPr/>
        </p:nvGrpSpPr>
        <p:grpSpPr>
          <a:xfrm>
            <a:off x="3524276" y="2243580"/>
            <a:ext cx="453980" cy="449325"/>
            <a:chOff x="-19396575" y="3708500"/>
            <a:chExt cx="307200" cy="304050"/>
          </a:xfrm>
        </p:grpSpPr>
        <p:sp>
          <p:nvSpPr>
            <p:cNvPr id="8204" name="Google Shape;8204;p7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7"/>
          <p:cNvGrpSpPr/>
          <p:nvPr/>
        </p:nvGrpSpPr>
        <p:grpSpPr>
          <a:xfrm>
            <a:off x="3518457" y="2796461"/>
            <a:ext cx="465618" cy="450101"/>
            <a:chOff x="-19394200" y="4084200"/>
            <a:chExt cx="315075" cy="304575"/>
          </a:xfrm>
        </p:grpSpPr>
        <p:sp>
          <p:nvSpPr>
            <p:cNvPr id="8208" name="Google Shape;8208;p7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7"/>
          <p:cNvGrpSpPr/>
          <p:nvPr/>
        </p:nvGrpSpPr>
        <p:grpSpPr>
          <a:xfrm>
            <a:off x="6324167" y="1689001"/>
            <a:ext cx="400447" cy="450470"/>
            <a:chOff x="-17526750" y="3309200"/>
            <a:chExt cx="270975" cy="304825"/>
          </a:xfrm>
        </p:grpSpPr>
        <p:sp>
          <p:nvSpPr>
            <p:cNvPr id="8215" name="Google Shape;8215;p7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7"/>
          <p:cNvGrpSpPr/>
          <p:nvPr/>
        </p:nvGrpSpPr>
        <p:grpSpPr>
          <a:xfrm>
            <a:off x="6300319" y="2244173"/>
            <a:ext cx="448143" cy="448143"/>
            <a:chOff x="-17542500" y="3684100"/>
            <a:chExt cx="303250" cy="303250"/>
          </a:xfrm>
        </p:grpSpPr>
        <p:sp>
          <p:nvSpPr>
            <p:cNvPr id="8221" name="Google Shape;8221;p7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7"/>
          <p:cNvGrpSpPr/>
          <p:nvPr/>
        </p:nvGrpSpPr>
        <p:grpSpPr>
          <a:xfrm>
            <a:off x="6299728" y="2810817"/>
            <a:ext cx="449325" cy="421395"/>
            <a:chOff x="-17542500" y="4068450"/>
            <a:chExt cx="304050" cy="285150"/>
          </a:xfrm>
        </p:grpSpPr>
        <p:sp>
          <p:nvSpPr>
            <p:cNvPr id="8229" name="Google Shape;8229;p7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77"/>
          <p:cNvGrpSpPr/>
          <p:nvPr/>
        </p:nvGrpSpPr>
        <p:grpSpPr>
          <a:xfrm>
            <a:off x="3530150" y="3342211"/>
            <a:ext cx="343404" cy="449325"/>
            <a:chOff x="-15652200" y="3335975"/>
            <a:chExt cx="232375" cy="304050"/>
          </a:xfrm>
        </p:grpSpPr>
        <p:sp>
          <p:nvSpPr>
            <p:cNvPr id="8236" name="Google Shape;8236;p7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7"/>
          <p:cNvGrpSpPr/>
          <p:nvPr/>
        </p:nvGrpSpPr>
        <p:grpSpPr>
          <a:xfrm>
            <a:off x="1303491" y="1689573"/>
            <a:ext cx="450470" cy="449325"/>
            <a:chOff x="-20946600" y="3317850"/>
            <a:chExt cx="304825" cy="304050"/>
          </a:xfrm>
        </p:grpSpPr>
        <p:sp>
          <p:nvSpPr>
            <p:cNvPr id="8246" name="Google Shape;8246;p7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77"/>
          <p:cNvGrpSpPr/>
          <p:nvPr/>
        </p:nvGrpSpPr>
        <p:grpSpPr>
          <a:xfrm>
            <a:off x="1304064" y="2243729"/>
            <a:ext cx="449325" cy="449030"/>
            <a:chOff x="-20945825" y="3692175"/>
            <a:chExt cx="304050" cy="303850"/>
          </a:xfrm>
        </p:grpSpPr>
        <p:sp>
          <p:nvSpPr>
            <p:cNvPr id="8250" name="Google Shape;8250;p7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7"/>
          <p:cNvGrpSpPr/>
          <p:nvPr/>
        </p:nvGrpSpPr>
        <p:grpSpPr>
          <a:xfrm>
            <a:off x="1329667" y="2797442"/>
            <a:ext cx="398119" cy="448143"/>
            <a:chOff x="-20930075" y="4066100"/>
            <a:chExt cx="269400" cy="303250"/>
          </a:xfrm>
        </p:grpSpPr>
        <p:sp>
          <p:nvSpPr>
            <p:cNvPr id="8255" name="Google Shape;8255;p7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7"/>
          <p:cNvGrpSpPr/>
          <p:nvPr/>
        </p:nvGrpSpPr>
        <p:grpSpPr>
          <a:xfrm>
            <a:off x="4110888" y="1689848"/>
            <a:ext cx="372516" cy="448771"/>
            <a:chOff x="-18994100" y="3334775"/>
            <a:chExt cx="252075" cy="303675"/>
          </a:xfrm>
        </p:grpSpPr>
        <p:sp>
          <p:nvSpPr>
            <p:cNvPr id="8258" name="Google Shape;8258;p7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77"/>
          <p:cNvGrpSpPr/>
          <p:nvPr/>
        </p:nvGrpSpPr>
        <p:grpSpPr>
          <a:xfrm>
            <a:off x="4125445" y="2244743"/>
            <a:ext cx="343404" cy="446998"/>
            <a:chOff x="-18983850" y="3710075"/>
            <a:chExt cx="232375" cy="302475"/>
          </a:xfrm>
        </p:grpSpPr>
        <p:sp>
          <p:nvSpPr>
            <p:cNvPr id="8263" name="Google Shape;8263;p7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77"/>
          <p:cNvGrpSpPr/>
          <p:nvPr/>
        </p:nvGrpSpPr>
        <p:grpSpPr>
          <a:xfrm>
            <a:off x="4071911" y="2797422"/>
            <a:ext cx="450470" cy="448180"/>
            <a:chOff x="-19020075" y="4084200"/>
            <a:chExt cx="304825" cy="303275"/>
          </a:xfrm>
        </p:grpSpPr>
        <p:sp>
          <p:nvSpPr>
            <p:cNvPr id="8268" name="Google Shape;8268;p7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77"/>
          <p:cNvGrpSpPr/>
          <p:nvPr/>
        </p:nvGrpSpPr>
        <p:grpSpPr>
          <a:xfrm>
            <a:off x="6889176" y="1689001"/>
            <a:ext cx="396937" cy="450470"/>
            <a:chOff x="-17149475" y="3309200"/>
            <a:chExt cx="268600" cy="304825"/>
          </a:xfrm>
        </p:grpSpPr>
        <p:sp>
          <p:nvSpPr>
            <p:cNvPr id="8278" name="Google Shape;8278;p7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77"/>
          <p:cNvGrpSpPr/>
          <p:nvPr/>
        </p:nvGrpSpPr>
        <p:grpSpPr>
          <a:xfrm>
            <a:off x="6862982" y="2258120"/>
            <a:ext cx="449325" cy="420249"/>
            <a:chOff x="-17168375" y="3692750"/>
            <a:chExt cx="304050" cy="284375"/>
          </a:xfrm>
        </p:grpSpPr>
        <p:sp>
          <p:nvSpPr>
            <p:cNvPr id="8281" name="Google Shape;8281;p7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7"/>
          <p:cNvGrpSpPr/>
          <p:nvPr/>
        </p:nvGrpSpPr>
        <p:grpSpPr>
          <a:xfrm>
            <a:off x="6859491" y="2796852"/>
            <a:ext cx="456308" cy="449325"/>
            <a:chOff x="-17170750" y="4058800"/>
            <a:chExt cx="308775" cy="304050"/>
          </a:xfrm>
        </p:grpSpPr>
        <p:sp>
          <p:nvSpPr>
            <p:cNvPr id="8289" name="Google Shape;8289;p7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77"/>
          <p:cNvGrpSpPr/>
          <p:nvPr/>
        </p:nvGrpSpPr>
        <p:grpSpPr>
          <a:xfrm>
            <a:off x="5721388" y="3343358"/>
            <a:ext cx="450470" cy="446998"/>
            <a:chOff x="-15688425" y="3707725"/>
            <a:chExt cx="304825" cy="302475"/>
          </a:xfrm>
        </p:grpSpPr>
        <p:sp>
          <p:nvSpPr>
            <p:cNvPr id="8307" name="Google Shape;8307;p7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77"/>
          <p:cNvGrpSpPr/>
          <p:nvPr/>
        </p:nvGrpSpPr>
        <p:grpSpPr>
          <a:xfrm>
            <a:off x="1865544" y="1690441"/>
            <a:ext cx="451653" cy="447589"/>
            <a:chOff x="-20572500" y="3319025"/>
            <a:chExt cx="305625" cy="302875"/>
          </a:xfrm>
        </p:grpSpPr>
        <p:sp>
          <p:nvSpPr>
            <p:cNvPr id="8314" name="Google Shape;8314;p7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7"/>
          <p:cNvGrpSpPr/>
          <p:nvPr/>
        </p:nvGrpSpPr>
        <p:grpSpPr>
          <a:xfrm>
            <a:off x="1866708" y="2305410"/>
            <a:ext cx="449325" cy="325670"/>
            <a:chOff x="-20571700" y="3722875"/>
            <a:chExt cx="304050" cy="220375"/>
          </a:xfrm>
        </p:grpSpPr>
        <p:sp>
          <p:nvSpPr>
            <p:cNvPr id="8317" name="Google Shape;8317;p7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77"/>
          <p:cNvGrpSpPr/>
          <p:nvPr/>
        </p:nvGrpSpPr>
        <p:grpSpPr>
          <a:xfrm>
            <a:off x="1866135" y="2796278"/>
            <a:ext cx="450470" cy="450470"/>
            <a:chOff x="-20571700" y="4066875"/>
            <a:chExt cx="304825" cy="304825"/>
          </a:xfrm>
        </p:grpSpPr>
        <p:sp>
          <p:nvSpPr>
            <p:cNvPr id="8325" name="Google Shape;8325;p7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77"/>
          <p:cNvGrpSpPr/>
          <p:nvPr/>
        </p:nvGrpSpPr>
        <p:grpSpPr>
          <a:xfrm>
            <a:off x="4632837" y="1688259"/>
            <a:ext cx="453980" cy="451948"/>
            <a:chOff x="-18645175" y="3334200"/>
            <a:chExt cx="307200" cy="305825"/>
          </a:xfrm>
        </p:grpSpPr>
        <p:sp>
          <p:nvSpPr>
            <p:cNvPr id="8332" name="Google Shape;8332;p7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77"/>
          <p:cNvGrpSpPr/>
          <p:nvPr/>
        </p:nvGrpSpPr>
        <p:grpSpPr>
          <a:xfrm>
            <a:off x="4633429" y="2242989"/>
            <a:ext cx="452798" cy="450507"/>
            <a:chOff x="-18645175" y="3708500"/>
            <a:chExt cx="306400" cy="304850"/>
          </a:xfrm>
        </p:grpSpPr>
        <p:sp>
          <p:nvSpPr>
            <p:cNvPr id="8338" name="Google Shape;8338;p7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77"/>
          <p:cNvGrpSpPr/>
          <p:nvPr/>
        </p:nvGrpSpPr>
        <p:grpSpPr>
          <a:xfrm>
            <a:off x="4631101" y="2795630"/>
            <a:ext cx="457453" cy="451763"/>
            <a:chOff x="-18647525" y="4082625"/>
            <a:chExt cx="309550" cy="305700"/>
          </a:xfrm>
        </p:grpSpPr>
        <p:sp>
          <p:nvSpPr>
            <p:cNvPr id="8346" name="Google Shape;8346;p7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77"/>
          <p:cNvGrpSpPr/>
          <p:nvPr/>
        </p:nvGrpSpPr>
        <p:grpSpPr>
          <a:xfrm>
            <a:off x="7441485" y="1689592"/>
            <a:ext cx="395755" cy="449288"/>
            <a:chOff x="-16775350" y="3309200"/>
            <a:chExt cx="267800" cy="304025"/>
          </a:xfrm>
        </p:grpSpPr>
        <p:sp>
          <p:nvSpPr>
            <p:cNvPr id="8351" name="Google Shape;8351;p7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7"/>
          <p:cNvGrpSpPr/>
          <p:nvPr/>
        </p:nvGrpSpPr>
        <p:grpSpPr>
          <a:xfrm>
            <a:off x="7441485" y="2241827"/>
            <a:ext cx="395755" cy="452835"/>
            <a:chOff x="-16775350" y="3683300"/>
            <a:chExt cx="267800" cy="306425"/>
          </a:xfrm>
        </p:grpSpPr>
        <p:sp>
          <p:nvSpPr>
            <p:cNvPr id="8355" name="Google Shape;8355;p7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77"/>
          <p:cNvGrpSpPr/>
          <p:nvPr/>
        </p:nvGrpSpPr>
        <p:grpSpPr>
          <a:xfrm>
            <a:off x="7413536" y="2796870"/>
            <a:ext cx="451653" cy="449288"/>
            <a:chOff x="-16794250" y="4058225"/>
            <a:chExt cx="305625" cy="304025"/>
          </a:xfrm>
        </p:grpSpPr>
        <p:sp>
          <p:nvSpPr>
            <p:cNvPr id="8359" name="Google Shape;8359;p7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8" name="Google Shape;8368;p7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9" name="Google Shape;8369;p77"/>
          <p:cNvGrpSpPr/>
          <p:nvPr/>
        </p:nvGrpSpPr>
        <p:grpSpPr>
          <a:xfrm>
            <a:off x="2414953" y="1689573"/>
            <a:ext cx="457453" cy="449325"/>
            <a:chOff x="-20199150" y="3317850"/>
            <a:chExt cx="309550" cy="304050"/>
          </a:xfrm>
        </p:grpSpPr>
        <p:sp>
          <p:nvSpPr>
            <p:cNvPr id="8370" name="Google Shape;8370;p7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7"/>
          <p:cNvGrpSpPr/>
          <p:nvPr/>
        </p:nvGrpSpPr>
        <p:grpSpPr>
          <a:xfrm>
            <a:off x="2417281" y="2242861"/>
            <a:ext cx="452798" cy="450766"/>
            <a:chOff x="-20199150" y="3693150"/>
            <a:chExt cx="306400" cy="305025"/>
          </a:xfrm>
        </p:grpSpPr>
        <p:sp>
          <p:nvSpPr>
            <p:cNvPr id="8378" name="Google Shape;8378;p7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77"/>
          <p:cNvGrpSpPr/>
          <p:nvPr/>
        </p:nvGrpSpPr>
        <p:grpSpPr>
          <a:xfrm>
            <a:off x="2417854" y="2795687"/>
            <a:ext cx="451653" cy="451653"/>
            <a:chOff x="-20197575" y="4066875"/>
            <a:chExt cx="305625" cy="305625"/>
          </a:xfrm>
        </p:grpSpPr>
        <p:sp>
          <p:nvSpPr>
            <p:cNvPr id="8385" name="Google Shape;8385;p7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77"/>
          <p:cNvGrpSpPr/>
          <p:nvPr/>
        </p:nvGrpSpPr>
        <p:grpSpPr>
          <a:xfrm>
            <a:off x="5200071" y="1687520"/>
            <a:ext cx="449325" cy="453426"/>
            <a:chOff x="-18271050" y="3333200"/>
            <a:chExt cx="304050" cy="306825"/>
          </a:xfrm>
        </p:grpSpPr>
        <p:sp>
          <p:nvSpPr>
            <p:cNvPr id="8394" name="Google Shape;8394;p7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77"/>
          <p:cNvGrpSpPr/>
          <p:nvPr/>
        </p:nvGrpSpPr>
        <p:grpSpPr>
          <a:xfrm>
            <a:off x="5200644" y="2244171"/>
            <a:ext cx="448180" cy="448143"/>
            <a:chOff x="-18270275" y="3710875"/>
            <a:chExt cx="303275" cy="303250"/>
          </a:xfrm>
        </p:grpSpPr>
        <p:sp>
          <p:nvSpPr>
            <p:cNvPr id="8400" name="Google Shape;8400;p7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77"/>
          <p:cNvGrpSpPr/>
          <p:nvPr/>
        </p:nvGrpSpPr>
        <p:grpSpPr>
          <a:xfrm>
            <a:off x="5254196" y="2797422"/>
            <a:ext cx="341076" cy="448180"/>
            <a:chOff x="-18234025" y="4084200"/>
            <a:chExt cx="230800" cy="303275"/>
          </a:xfrm>
        </p:grpSpPr>
        <p:sp>
          <p:nvSpPr>
            <p:cNvPr id="8407" name="Google Shape;8407;p7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7"/>
          <p:cNvGrpSpPr/>
          <p:nvPr/>
        </p:nvGrpSpPr>
        <p:grpSpPr>
          <a:xfrm>
            <a:off x="2366751" y="3341641"/>
            <a:ext cx="449325" cy="450470"/>
            <a:chOff x="-16419350" y="3308400"/>
            <a:chExt cx="304050" cy="304825"/>
          </a:xfrm>
        </p:grpSpPr>
        <p:sp>
          <p:nvSpPr>
            <p:cNvPr id="8411" name="Google Shape;8411;p7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77"/>
          <p:cNvGrpSpPr/>
          <p:nvPr/>
        </p:nvGrpSpPr>
        <p:grpSpPr>
          <a:xfrm>
            <a:off x="4638306" y="3340423"/>
            <a:ext cx="395755" cy="452872"/>
            <a:chOff x="-16401225" y="3683275"/>
            <a:chExt cx="267800" cy="306450"/>
          </a:xfrm>
        </p:grpSpPr>
        <p:sp>
          <p:nvSpPr>
            <p:cNvPr id="8419" name="Google Shape;8419;p7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77"/>
          <p:cNvGrpSpPr/>
          <p:nvPr/>
        </p:nvGrpSpPr>
        <p:grpSpPr>
          <a:xfrm>
            <a:off x="8003755" y="2797062"/>
            <a:ext cx="450470" cy="448180"/>
            <a:chOff x="-16419350" y="4058200"/>
            <a:chExt cx="304825" cy="303275"/>
          </a:xfrm>
        </p:grpSpPr>
        <p:sp>
          <p:nvSpPr>
            <p:cNvPr id="8427" name="Google Shape;8427;p7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77"/>
          <p:cNvGrpSpPr/>
          <p:nvPr/>
        </p:nvGrpSpPr>
        <p:grpSpPr>
          <a:xfrm>
            <a:off x="4030643" y="3343080"/>
            <a:ext cx="450507" cy="447589"/>
            <a:chOff x="-15296200" y="3326900"/>
            <a:chExt cx="304850" cy="302875"/>
          </a:xfrm>
        </p:grpSpPr>
        <p:sp>
          <p:nvSpPr>
            <p:cNvPr id="8435" name="Google Shape;8435;p7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7"/>
          <p:cNvGrpSpPr/>
          <p:nvPr/>
        </p:nvGrpSpPr>
        <p:grpSpPr>
          <a:xfrm>
            <a:off x="2946296" y="1706881"/>
            <a:ext cx="486566" cy="414708"/>
            <a:chOff x="-19835275" y="3330250"/>
            <a:chExt cx="329250" cy="280625"/>
          </a:xfrm>
        </p:grpSpPr>
        <p:sp>
          <p:nvSpPr>
            <p:cNvPr id="8441" name="Google Shape;8441;p7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77"/>
          <p:cNvGrpSpPr/>
          <p:nvPr/>
        </p:nvGrpSpPr>
        <p:grpSpPr>
          <a:xfrm>
            <a:off x="2964325" y="2243470"/>
            <a:ext cx="450507" cy="449547"/>
            <a:chOff x="-19822675" y="3692750"/>
            <a:chExt cx="304850" cy="304200"/>
          </a:xfrm>
        </p:grpSpPr>
        <p:sp>
          <p:nvSpPr>
            <p:cNvPr id="8445" name="Google Shape;8445;p7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77"/>
          <p:cNvGrpSpPr/>
          <p:nvPr/>
        </p:nvGrpSpPr>
        <p:grpSpPr>
          <a:xfrm>
            <a:off x="2964916" y="2796278"/>
            <a:ext cx="449325" cy="450470"/>
            <a:chOff x="-19822675" y="4066875"/>
            <a:chExt cx="304050" cy="304825"/>
          </a:xfrm>
        </p:grpSpPr>
        <p:sp>
          <p:nvSpPr>
            <p:cNvPr id="8451" name="Google Shape;8451;p7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7"/>
          <p:cNvGrpSpPr/>
          <p:nvPr/>
        </p:nvGrpSpPr>
        <p:grpSpPr>
          <a:xfrm>
            <a:off x="5773985" y="1689571"/>
            <a:ext cx="399302" cy="449325"/>
            <a:chOff x="-17878825" y="3334400"/>
            <a:chExt cx="270200" cy="304050"/>
          </a:xfrm>
        </p:grpSpPr>
        <p:sp>
          <p:nvSpPr>
            <p:cNvPr id="8458" name="Google Shape;8458;p7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77"/>
          <p:cNvGrpSpPr/>
          <p:nvPr/>
        </p:nvGrpSpPr>
        <p:grpSpPr>
          <a:xfrm>
            <a:off x="5747809" y="2242416"/>
            <a:ext cx="451653" cy="451653"/>
            <a:chOff x="-17896150" y="3709300"/>
            <a:chExt cx="305625" cy="305625"/>
          </a:xfrm>
        </p:grpSpPr>
        <p:sp>
          <p:nvSpPr>
            <p:cNvPr id="8466" name="Google Shape;8466;p7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77"/>
          <p:cNvGrpSpPr/>
          <p:nvPr/>
        </p:nvGrpSpPr>
        <p:grpSpPr>
          <a:xfrm>
            <a:off x="5775740" y="2795686"/>
            <a:ext cx="395792" cy="451653"/>
            <a:chOff x="-17878025" y="4082625"/>
            <a:chExt cx="267825" cy="305625"/>
          </a:xfrm>
        </p:grpSpPr>
        <p:sp>
          <p:nvSpPr>
            <p:cNvPr id="8471" name="Google Shape;8471;p7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7"/>
          <p:cNvGrpSpPr/>
          <p:nvPr/>
        </p:nvGrpSpPr>
        <p:grpSpPr>
          <a:xfrm>
            <a:off x="2919632" y="3355015"/>
            <a:ext cx="450507" cy="423722"/>
            <a:chOff x="-16044450" y="3317850"/>
            <a:chExt cx="304850" cy="286725"/>
          </a:xfrm>
        </p:grpSpPr>
        <p:sp>
          <p:nvSpPr>
            <p:cNvPr id="8479" name="Google Shape;8479;p7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3" name="Google Shape;8483;p7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4" name="Google Shape;8484;p77"/>
          <p:cNvGrpSpPr/>
          <p:nvPr/>
        </p:nvGrpSpPr>
        <p:grpSpPr>
          <a:xfrm>
            <a:off x="8042149" y="2243724"/>
            <a:ext cx="373662" cy="449030"/>
            <a:chOff x="-16018450" y="4058400"/>
            <a:chExt cx="252850" cy="303850"/>
          </a:xfrm>
        </p:grpSpPr>
        <p:sp>
          <p:nvSpPr>
            <p:cNvPr id="8485" name="Google Shape;8485;p7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9" name="Google Shape;8489;p7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93"/>
        <p:cNvGrpSpPr/>
        <p:nvPr/>
      </p:nvGrpSpPr>
      <p:grpSpPr>
        <a:xfrm>
          <a:off x="0" y="0"/>
          <a:ext cx="0" cy="0"/>
          <a:chOff x="0" y="0"/>
          <a:chExt cx="0" cy="0"/>
        </a:xfrm>
      </p:grpSpPr>
      <p:sp>
        <p:nvSpPr>
          <p:cNvPr id="8494" name="Google Shape;8494;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495" name="Google Shape;8495;p78"/>
          <p:cNvGrpSpPr/>
          <p:nvPr/>
        </p:nvGrpSpPr>
        <p:grpSpPr>
          <a:xfrm>
            <a:off x="845901" y="1689241"/>
            <a:ext cx="442337" cy="419623"/>
            <a:chOff x="-6696925" y="3272575"/>
            <a:chExt cx="307200" cy="291425"/>
          </a:xfrm>
        </p:grpSpPr>
        <p:sp>
          <p:nvSpPr>
            <p:cNvPr id="8496" name="Google Shape;8496;p7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78"/>
          <p:cNvGrpSpPr/>
          <p:nvPr/>
        </p:nvGrpSpPr>
        <p:grpSpPr>
          <a:xfrm>
            <a:off x="845884" y="2204636"/>
            <a:ext cx="442373" cy="420775"/>
            <a:chOff x="-6690625" y="3631325"/>
            <a:chExt cx="307225" cy="292225"/>
          </a:xfrm>
        </p:grpSpPr>
        <p:sp>
          <p:nvSpPr>
            <p:cNvPr id="8499" name="Google Shape;8499;p7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78"/>
          <p:cNvGrpSpPr/>
          <p:nvPr/>
        </p:nvGrpSpPr>
        <p:grpSpPr>
          <a:xfrm>
            <a:off x="868005" y="2756972"/>
            <a:ext cx="421927" cy="419371"/>
            <a:chOff x="-6689825" y="3992050"/>
            <a:chExt cx="293025" cy="291250"/>
          </a:xfrm>
        </p:grpSpPr>
        <p:sp>
          <p:nvSpPr>
            <p:cNvPr id="8505" name="Google Shape;8505;p7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7" name="Google Shape;8517;p7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8" name="Google Shape;8518;p78"/>
          <p:cNvGrpSpPr/>
          <p:nvPr/>
        </p:nvGrpSpPr>
        <p:grpSpPr>
          <a:xfrm>
            <a:off x="3551317" y="2205192"/>
            <a:ext cx="423043" cy="419659"/>
            <a:chOff x="-4837325" y="3612425"/>
            <a:chExt cx="293800" cy="291450"/>
          </a:xfrm>
        </p:grpSpPr>
        <p:sp>
          <p:nvSpPr>
            <p:cNvPr id="8519" name="Google Shape;8519;p7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78"/>
          <p:cNvGrpSpPr/>
          <p:nvPr/>
        </p:nvGrpSpPr>
        <p:grpSpPr>
          <a:xfrm>
            <a:off x="3564349" y="2756826"/>
            <a:ext cx="420775" cy="419659"/>
            <a:chOff x="-4837325" y="3971575"/>
            <a:chExt cx="292225" cy="291450"/>
          </a:xfrm>
        </p:grpSpPr>
        <p:sp>
          <p:nvSpPr>
            <p:cNvPr id="8523" name="Google Shape;8523;p7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8"/>
          <p:cNvGrpSpPr/>
          <p:nvPr/>
        </p:nvGrpSpPr>
        <p:grpSpPr>
          <a:xfrm>
            <a:off x="6256364" y="1714185"/>
            <a:ext cx="430998" cy="369730"/>
            <a:chOff x="-3037625" y="3254850"/>
            <a:chExt cx="299325" cy="256775"/>
          </a:xfrm>
        </p:grpSpPr>
        <p:sp>
          <p:nvSpPr>
            <p:cNvPr id="8530" name="Google Shape;8530;p7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78"/>
          <p:cNvGrpSpPr/>
          <p:nvPr/>
        </p:nvGrpSpPr>
        <p:grpSpPr>
          <a:xfrm>
            <a:off x="6260324" y="2204615"/>
            <a:ext cx="423079" cy="420811"/>
            <a:chOff x="-3031325" y="3597450"/>
            <a:chExt cx="293825" cy="292250"/>
          </a:xfrm>
        </p:grpSpPr>
        <p:sp>
          <p:nvSpPr>
            <p:cNvPr id="8535" name="Google Shape;8535;p7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78"/>
          <p:cNvGrpSpPr/>
          <p:nvPr/>
        </p:nvGrpSpPr>
        <p:grpSpPr>
          <a:xfrm>
            <a:off x="6272798" y="2781214"/>
            <a:ext cx="421927" cy="370882"/>
            <a:chOff x="-3030525" y="3973150"/>
            <a:chExt cx="293025" cy="257575"/>
          </a:xfrm>
        </p:grpSpPr>
        <p:sp>
          <p:nvSpPr>
            <p:cNvPr id="8540" name="Google Shape;8540;p7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78"/>
          <p:cNvGrpSpPr/>
          <p:nvPr/>
        </p:nvGrpSpPr>
        <p:grpSpPr>
          <a:xfrm>
            <a:off x="1374391" y="3369426"/>
            <a:ext cx="421927" cy="297195"/>
            <a:chOff x="-1199300" y="3279250"/>
            <a:chExt cx="293025" cy="206400"/>
          </a:xfrm>
        </p:grpSpPr>
        <p:sp>
          <p:nvSpPr>
            <p:cNvPr id="8543" name="Google Shape;8543;p7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78"/>
          <p:cNvGrpSpPr/>
          <p:nvPr/>
        </p:nvGrpSpPr>
        <p:grpSpPr>
          <a:xfrm>
            <a:off x="1381477" y="1688773"/>
            <a:ext cx="444605" cy="420559"/>
            <a:chOff x="-6338550" y="3272950"/>
            <a:chExt cx="308775" cy="292075"/>
          </a:xfrm>
        </p:grpSpPr>
        <p:sp>
          <p:nvSpPr>
            <p:cNvPr id="8548" name="Google Shape;8548;p7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78"/>
          <p:cNvGrpSpPr/>
          <p:nvPr/>
        </p:nvGrpSpPr>
        <p:grpSpPr>
          <a:xfrm>
            <a:off x="1392817" y="2205194"/>
            <a:ext cx="421927" cy="419659"/>
            <a:chOff x="-6329100" y="3632100"/>
            <a:chExt cx="293025" cy="291450"/>
          </a:xfrm>
        </p:grpSpPr>
        <p:sp>
          <p:nvSpPr>
            <p:cNvPr id="8552" name="Google Shape;8552;p7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78"/>
          <p:cNvGrpSpPr/>
          <p:nvPr/>
        </p:nvGrpSpPr>
        <p:grpSpPr>
          <a:xfrm>
            <a:off x="1405867" y="2756828"/>
            <a:ext cx="419623" cy="419659"/>
            <a:chOff x="-6329875" y="3992050"/>
            <a:chExt cx="291425" cy="291450"/>
          </a:xfrm>
        </p:grpSpPr>
        <p:sp>
          <p:nvSpPr>
            <p:cNvPr id="8556" name="Google Shape;8556;p7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78"/>
          <p:cNvGrpSpPr/>
          <p:nvPr/>
        </p:nvGrpSpPr>
        <p:grpSpPr>
          <a:xfrm>
            <a:off x="4092004" y="1687530"/>
            <a:ext cx="423079" cy="423043"/>
            <a:chOff x="-4478975" y="3251700"/>
            <a:chExt cx="293825" cy="293800"/>
          </a:xfrm>
        </p:grpSpPr>
        <p:sp>
          <p:nvSpPr>
            <p:cNvPr id="8561" name="Google Shape;8561;p7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8"/>
          <p:cNvGrpSpPr/>
          <p:nvPr/>
        </p:nvGrpSpPr>
        <p:grpSpPr>
          <a:xfrm>
            <a:off x="4092004" y="2205192"/>
            <a:ext cx="423079" cy="419659"/>
            <a:chOff x="-4475825" y="3612425"/>
            <a:chExt cx="293825" cy="291450"/>
          </a:xfrm>
        </p:grpSpPr>
        <p:sp>
          <p:nvSpPr>
            <p:cNvPr id="8565" name="Google Shape;8565;p7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8"/>
          <p:cNvGrpSpPr/>
          <p:nvPr/>
        </p:nvGrpSpPr>
        <p:grpSpPr>
          <a:xfrm>
            <a:off x="4101077" y="2756844"/>
            <a:ext cx="428730" cy="419623"/>
            <a:chOff x="-4480550" y="3970800"/>
            <a:chExt cx="297750" cy="291425"/>
          </a:xfrm>
        </p:grpSpPr>
        <p:sp>
          <p:nvSpPr>
            <p:cNvPr id="8569" name="Google Shape;8569;p7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78"/>
          <p:cNvGrpSpPr/>
          <p:nvPr/>
        </p:nvGrpSpPr>
        <p:grpSpPr>
          <a:xfrm>
            <a:off x="6804910" y="1689221"/>
            <a:ext cx="415123" cy="419659"/>
            <a:chOff x="-2668225" y="3239075"/>
            <a:chExt cx="288300" cy="291450"/>
          </a:xfrm>
        </p:grpSpPr>
        <p:sp>
          <p:nvSpPr>
            <p:cNvPr id="8572" name="Google Shape;8572;p7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78"/>
          <p:cNvGrpSpPr/>
          <p:nvPr/>
        </p:nvGrpSpPr>
        <p:grpSpPr>
          <a:xfrm>
            <a:off x="6802066" y="2205191"/>
            <a:ext cx="420811" cy="419659"/>
            <a:chOff x="-2671375" y="3597450"/>
            <a:chExt cx="292250" cy="291450"/>
          </a:xfrm>
        </p:grpSpPr>
        <p:sp>
          <p:nvSpPr>
            <p:cNvPr id="8578" name="Google Shape;8578;p7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78"/>
          <p:cNvGrpSpPr/>
          <p:nvPr/>
        </p:nvGrpSpPr>
        <p:grpSpPr>
          <a:xfrm>
            <a:off x="6812849" y="2755691"/>
            <a:ext cx="423043" cy="421927"/>
            <a:chOff x="-2670575" y="3956600"/>
            <a:chExt cx="293800" cy="293025"/>
          </a:xfrm>
        </p:grpSpPr>
        <p:sp>
          <p:nvSpPr>
            <p:cNvPr id="8581" name="Google Shape;8581;p7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78"/>
          <p:cNvGrpSpPr/>
          <p:nvPr/>
        </p:nvGrpSpPr>
        <p:grpSpPr>
          <a:xfrm>
            <a:off x="3070370" y="3311947"/>
            <a:ext cx="426462" cy="418363"/>
            <a:chOff x="-1183550" y="3586525"/>
            <a:chExt cx="296175" cy="290550"/>
          </a:xfrm>
        </p:grpSpPr>
        <p:sp>
          <p:nvSpPr>
            <p:cNvPr id="8586" name="Google Shape;8586;p7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8"/>
          <p:cNvGrpSpPr/>
          <p:nvPr/>
        </p:nvGrpSpPr>
        <p:grpSpPr>
          <a:xfrm>
            <a:off x="1933980" y="1689799"/>
            <a:ext cx="420811" cy="418507"/>
            <a:chOff x="-5971525" y="3273750"/>
            <a:chExt cx="292250" cy="290650"/>
          </a:xfrm>
        </p:grpSpPr>
        <p:sp>
          <p:nvSpPr>
            <p:cNvPr id="8596" name="Google Shape;8596;p7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78"/>
          <p:cNvGrpSpPr/>
          <p:nvPr/>
        </p:nvGrpSpPr>
        <p:grpSpPr>
          <a:xfrm>
            <a:off x="1928310" y="2203826"/>
            <a:ext cx="432150" cy="422395"/>
            <a:chOff x="-5974675" y="3632100"/>
            <a:chExt cx="300125" cy="293350"/>
          </a:xfrm>
        </p:grpSpPr>
        <p:sp>
          <p:nvSpPr>
            <p:cNvPr id="8599" name="Google Shape;8599;p7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8"/>
          <p:cNvGrpSpPr/>
          <p:nvPr/>
        </p:nvGrpSpPr>
        <p:grpSpPr>
          <a:xfrm>
            <a:off x="1958351" y="2755694"/>
            <a:ext cx="395865" cy="421927"/>
            <a:chOff x="-5971525" y="3990475"/>
            <a:chExt cx="274925" cy="293025"/>
          </a:xfrm>
        </p:grpSpPr>
        <p:sp>
          <p:nvSpPr>
            <p:cNvPr id="8603" name="Google Shape;8603;p7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78"/>
          <p:cNvGrpSpPr/>
          <p:nvPr/>
        </p:nvGrpSpPr>
        <p:grpSpPr>
          <a:xfrm>
            <a:off x="4631558" y="1689798"/>
            <a:ext cx="420775" cy="418507"/>
            <a:chOff x="-4118225" y="3253275"/>
            <a:chExt cx="292225" cy="290650"/>
          </a:xfrm>
        </p:grpSpPr>
        <p:sp>
          <p:nvSpPr>
            <p:cNvPr id="8608" name="Google Shape;8608;p7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78"/>
          <p:cNvGrpSpPr/>
          <p:nvPr/>
        </p:nvGrpSpPr>
        <p:grpSpPr>
          <a:xfrm>
            <a:off x="4682008" y="2204922"/>
            <a:ext cx="319874" cy="420199"/>
            <a:chOff x="-4082800" y="3612425"/>
            <a:chExt cx="222150" cy="291825"/>
          </a:xfrm>
        </p:grpSpPr>
        <p:sp>
          <p:nvSpPr>
            <p:cNvPr id="8611" name="Google Shape;8611;p7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78"/>
          <p:cNvGrpSpPr/>
          <p:nvPr/>
        </p:nvGrpSpPr>
        <p:grpSpPr>
          <a:xfrm>
            <a:off x="4643456" y="2769876"/>
            <a:ext cx="420775" cy="393561"/>
            <a:chOff x="-4118225" y="3990475"/>
            <a:chExt cx="292225" cy="273325"/>
          </a:xfrm>
        </p:grpSpPr>
        <p:sp>
          <p:nvSpPr>
            <p:cNvPr id="8615" name="Google Shape;8615;p7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78"/>
          <p:cNvGrpSpPr/>
          <p:nvPr/>
        </p:nvGrpSpPr>
        <p:grpSpPr>
          <a:xfrm>
            <a:off x="7354110" y="1688087"/>
            <a:ext cx="394713" cy="421927"/>
            <a:chOff x="-2312225" y="3238300"/>
            <a:chExt cx="274125" cy="293025"/>
          </a:xfrm>
        </p:grpSpPr>
        <p:sp>
          <p:nvSpPr>
            <p:cNvPr id="8620" name="Google Shape;8620;p7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78"/>
          <p:cNvGrpSpPr/>
          <p:nvPr/>
        </p:nvGrpSpPr>
        <p:grpSpPr>
          <a:xfrm>
            <a:off x="7341062" y="2153586"/>
            <a:ext cx="420811" cy="522864"/>
            <a:chOff x="-2310650" y="3525775"/>
            <a:chExt cx="292250" cy="363125"/>
          </a:xfrm>
        </p:grpSpPr>
        <p:sp>
          <p:nvSpPr>
            <p:cNvPr id="8623" name="Google Shape;8623;p7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78"/>
          <p:cNvGrpSpPr/>
          <p:nvPr/>
        </p:nvGrpSpPr>
        <p:grpSpPr>
          <a:xfrm>
            <a:off x="7351827" y="2756825"/>
            <a:ext cx="423079" cy="419659"/>
            <a:chOff x="-2310650" y="3958175"/>
            <a:chExt cx="293825" cy="291450"/>
          </a:xfrm>
        </p:grpSpPr>
        <p:sp>
          <p:nvSpPr>
            <p:cNvPr id="8628" name="Google Shape;8628;p7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78"/>
          <p:cNvGrpSpPr/>
          <p:nvPr/>
        </p:nvGrpSpPr>
        <p:grpSpPr>
          <a:xfrm>
            <a:off x="4718688" y="3308459"/>
            <a:ext cx="424159" cy="419659"/>
            <a:chOff x="-1182750" y="3962900"/>
            <a:chExt cx="294575" cy="291450"/>
          </a:xfrm>
        </p:grpSpPr>
        <p:sp>
          <p:nvSpPr>
            <p:cNvPr id="8631" name="Google Shape;8631;p7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78"/>
          <p:cNvGrpSpPr/>
          <p:nvPr/>
        </p:nvGrpSpPr>
        <p:grpSpPr>
          <a:xfrm>
            <a:off x="2471824" y="1689223"/>
            <a:ext cx="424195" cy="419659"/>
            <a:chOff x="-5611575" y="3272950"/>
            <a:chExt cx="294600" cy="291450"/>
          </a:xfrm>
        </p:grpSpPr>
        <p:sp>
          <p:nvSpPr>
            <p:cNvPr id="8639" name="Google Shape;8639;p7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78"/>
          <p:cNvGrpSpPr/>
          <p:nvPr/>
        </p:nvGrpSpPr>
        <p:grpSpPr>
          <a:xfrm>
            <a:off x="2471824" y="2205770"/>
            <a:ext cx="424195" cy="418507"/>
            <a:chOff x="-5613150" y="3632900"/>
            <a:chExt cx="294600" cy="290650"/>
          </a:xfrm>
        </p:grpSpPr>
        <p:sp>
          <p:nvSpPr>
            <p:cNvPr id="8645" name="Google Shape;8645;p7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78"/>
          <p:cNvGrpSpPr/>
          <p:nvPr/>
        </p:nvGrpSpPr>
        <p:grpSpPr>
          <a:xfrm>
            <a:off x="2483722" y="2756270"/>
            <a:ext cx="424195" cy="420775"/>
            <a:chOff x="-5613150" y="3991275"/>
            <a:chExt cx="294600" cy="292225"/>
          </a:xfrm>
        </p:grpSpPr>
        <p:sp>
          <p:nvSpPr>
            <p:cNvPr id="8648" name="Google Shape;8648;p7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78"/>
          <p:cNvGrpSpPr/>
          <p:nvPr/>
        </p:nvGrpSpPr>
        <p:grpSpPr>
          <a:xfrm>
            <a:off x="5155210" y="1689438"/>
            <a:ext cx="434634" cy="419227"/>
            <a:chOff x="-3768700" y="3253275"/>
            <a:chExt cx="301850" cy="291150"/>
          </a:xfrm>
        </p:grpSpPr>
        <p:sp>
          <p:nvSpPr>
            <p:cNvPr id="8658" name="Google Shape;8658;p7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8"/>
          <p:cNvGrpSpPr/>
          <p:nvPr/>
        </p:nvGrpSpPr>
        <p:grpSpPr>
          <a:xfrm>
            <a:off x="5159293" y="2217090"/>
            <a:ext cx="426462" cy="395865"/>
            <a:chOff x="-3808700" y="3628950"/>
            <a:chExt cx="296175" cy="274925"/>
          </a:xfrm>
        </p:grpSpPr>
        <p:sp>
          <p:nvSpPr>
            <p:cNvPr id="8662" name="Google Shape;8662;p7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78"/>
          <p:cNvGrpSpPr/>
          <p:nvPr/>
        </p:nvGrpSpPr>
        <p:grpSpPr>
          <a:xfrm>
            <a:off x="5224504" y="2756412"/>
            <a:ext cx="419443" cy="420487"/>
            <a:chOff x="-3771675" y="3971775"/>
            <a:chExt cx="291300" cy="292025"/>
          </a:xfrm>
        </p:grpSpPr>
        <p:sp>
          <p:nvSpPr>
            <p:cNvPr id="8666" name="Google Shape;8666;p7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8"/>
          <p:cNvGrpSpPr/>
          <p:nvPr/>
        </p:nvGrpSpPr>
        <p:grpSpPr>
          <a:xfrm>
            <a:off x="7885948" y="1716461"/>
            <a:ext cx="420271" cy="320774"/>
            <a:chOff x="-1951475" y="3273100"/>
            <a:chExt cx="291875" cy="222775"/>
          </a:xfrm>
        </p:grpSpPr>
        <p:sp>
          <p:nvSpPr>
            <p:cNvPr id="8672" name="Google Shape;8672;p7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78"/>
          <p:cNvGrpSpPr/>
          <p:nvPr/>
        </p:nvGrpSpPr>
        <p:grpSpPr>
          <a:xfrm>
            <a:off x="7883429" y="2205191"/>
            <a:ext cx="425310" cy="419659"/>
            <a:chOff x="-1951475" y="3597450"/>
            <a:chExt cx="295375" cy="291450"/>
          </a:xfrm>
        </p:grpSpPr>
        <p:sp>
          <p:nvSpPr>
            <p:cNvPr id="8676" name="Google Shape;8676;p7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78"/>
          <p:cNvGrpSpPr/>
          <p:nvPr/>
        </p:nvGrpSpPr>
        <p:grpSpPr>
          <a:xfrm>
            <a:off x="7885680" y="2756825"/>
            <a:ext cx="444605" cy="419659"/>
            <a:chOff x="-1960150" y="3956600"/>
            <a:chExt cx="308775" cy="291450"/>
          </a:xfrm>
        </p:grpSpPr>
        <p:sp>
          <p:nvSpPr>
            <p:cNvPr id="8681" name="Google Shape;8681;p7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78"/>
          <p:cNvGrpSpPr/>
          <p:nvPr/>
        </p:nvGrpSpPr>
        <p:grpSpPr>
          <a:xfrm>
            <a:off x="1939718" y="3307636"/>
            <a:ext cx="420775" cy="420775"/>
            <a:chOff x="-804700" y="3226500"/>
            <a:chExt cx="292225" cy="292225"/>
          </a:xfrm>
        </p:grpSpPr>
        <p:sp>
          <p:nvSpPr>
            <p:cNvPr id="8684" name="Google Shape;8684;p7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78"/>
          <p:cNvGrpSpPr/>
          <p:nvPr/>
        </p:nvGrpSpPr>
        <p:grpSpPr>
          <a:xfrm>
            <a:off x="3019809" y="1688647"/>
            <a:ext cx="420775" cy="420811"/>
            <a:chOff x="-5251625" y="3272950"/>
            <a:chExt cx="292225" cy="292250"/>
          </a:xfrm>
        </p:grpSpPr>
        <p:sp>
          <p:nvSpPr>
            <p:cNvPr id="8692" name="Google Shape;8692;p7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78"/>
          <p:cNvGrpSpPr/>
          <p:nvPr/>
        </p:nvGrpSpPr>
        <p:grpSpPr>
          <a:xfrm>
            <a:off x="3016407" y="2204348"/>
            <a:ext cx="427578" cy="421351"/>
            <a:chOff x="-5254775" y="3631325"/>
            <a:chExt cx="296950" cy="292625"/>
          </a:xfrm>
        </p:grpSpPr>
        <p:sp>
          <p:nvSpPr>
            <p:cNvPr id="8696" name="Google Shape;8696;p7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78"/>
          <p:cNvGrpSpPr/>
          <p:nvPr/>
        </p:nvGrpSpPr>
        <p:grpSpPr>
          <a:xfrm>
            <a:off x="3032265" y="2756270"/>
            <a:ext cx="419659" cy="420775"/>
            <a:chOff x="-5251625" y="3991275"/>
            <a:chExt cx="291450" cy="292225"/>
          </a:xfrm>
        </p:grpSpPr>
        <p:sp>
          <p:nvSpPr>
            <p:cNvPr id="8704" name="Google Shape;8704;p7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78"/>
          <p:cNvGrpSpPr/>
          <p:nvPr/>
        </p:nvGrpSpPr>
        <p:grpSpPr>
          <a:xfrm>
            <a:off x="5772848" y="1689240"/>
            <a:ext cx="319874" cy="419623"/>
            <a:chOff x="-3365275" y="3253275"/>
            <a:chExt cx="222150" cy="291425"/>
          </a:xfrm>
        </p:grpSpPr>
        <p:sp>
          <p:nvSpPr>
            <p:cNvPr id="8710" name="Google Shape;8710;p7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8"/>
          <p:cNvGrpSpPr/>
          <p:nvPr/>
        </p:nvGrpSpPr>
        <p:grpSpPr>
          <a:xfrm>
            <a:off x="5746786" y="2204058"/>
            <a:ext cx="371998" cy="421927"/>
            <a:chOff x="-3383375" y="3611625"/>
            <a:chExt cx="258350" cy="293025"/>
          </a:xfrm>
        </p:grpSpPr>
        <p:sp>
          <p:nvSpPr>
            <p:cNvPr id="8713" name="Google Shape;8713;p7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78"/>
          <p:cNvGrpSpPr/>
          <p:nvPr/>
        </p:nvGrpSpPr>
        <p:grpSpPr>
          <a:xfrm>
            <a:off x="5809135" y="2756826"/>
            <a:ext cx="271097" cy="419659"/>
            <a:chOff x="-3347950" y="3971575"/>
            <a:chExt cx="188275" cy="291450"/>
          </a:xfrm>
        </p:grpSpPr>
        <p:sp>
          <p:nvSpPr>
            <p:cNvPr id="8716" name="Google Shape;8716;p7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78"/>
          <p:cNvGrpSpPr/>
          <p:nvPr/>
        </p:nvGrpSpPr>
        <p:grpSpPr>
          <a:xfrm>
            <a:off x="858994" y="3307061"/>
            <a:ext cx="371998" cy="421927"/>
            <a:chOff x="-1575775" y="3238300"/>
            <a:chExt cx="258350" cy="293025"/>
          </a:xfrm>
        </p:grpSpPr>
        <p:sp>
          <p:nvSpPr>
            <p:cNvPr id="8720" name="Google Shape;8720;p7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78"/>
          <p:cNvGrpSpPr/>
          <p:nvPr/>
        </p:nvGrpSpPr>
        <p:grpSpPr>
          <a:xfrm>
            <a:off x="2503892" y="3309051"/>
            <a:ext cx="423079" cy="424159"/>
            <a:chOff x="-1591550" y="3597475"/>
            <a:chExt cx="293825" cy="294575"/>
          </a:xfrm>
        </p:grpSpPr>
        <p:sp>
          <p:nvSpPr>
            <p:cNvPr id="8726" name="Google Shape;8726;p7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78"/>
          <p:cNvGrpSpPr/>
          <p:nvPr/>
        </p:nvGrpSpPr>
        <p:grpSpPr>
          <a:xfrm>
            <a:off x="4153362" y="3318663"/>
            <a:ext cx="421927" cy="399248"/>
            <a:chOff x="-1592325" y="3957400"/>
            <a:chExt cx="293025" cy="277275"/>
          </a:xfrm>
        </p:grpSpPr>
        <p:sp>
          <p:nvSpPr>
            <p:cNvPr id="8730" name="Google Shape;8730;p7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78"/>
          <p:cNvGrpSpPr/>
          <p:nvPr/>
        </p:nvGrpSpPr>
        <p:grpSpPr>
          <a:xfrm>
            <a:off x="3640232" y="3310744"/>
            <a:ext cx="369730" cy="420775"/>
            <a:chOff x="-778700" y="3612425"/>
            <a:chExt cx="256775" cy="292225"/>
          </a:xfrm>
        </p:grpSpPr>
        <p:sp>
          <p:nvSpPr>
            <p:cNvPr id="8735" name="Google Shape;8735;p7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78"/>
          <p:cNvGrpSpPr/>
          <p:nvPr/>
        </p:nvGrpSpPr>
        <p:grpSpPr>
          <a:xfrm>
            <a:off x="6111733" y="3828305"/>
            <a:ext cx="340731" cy="387641"/>
            <a:chOff x="7728464" y="1561258"/>
            <a:chExt cx="349719" cy="397866"/>
          </a:xfrm>
        </p:grpSpPr>
        <p:sp>
          <p:nvSpPr>
            <p:cNvPr id="8742" name="Google Shape;8742;p7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78"/>
          <p:cNvGrpSpPr/>
          <p:nvPr/>
        </p:nvGrpSpPr>
        <p:grpSpPr>
          <a:xfrm>
            <a:off x="4034702" y="3828305"/>
            <a:ext cx="387681" cy="387641"/>
            <a:chOff x="5611350" y="1561258"/>
            <a:chExt cx="397907" cy="397866"/>
          </a:xfrm>
        </p:grpSpPr>
        <p:sp>
          <p:nvSpPr>
            <p:cNvPr id="8745" name="Google Shape;8745;p7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78"/>
          <p:cNvGrpSpPr/>
          <p:nvPr/>
        </p:nvGrpSpPr>
        <p:grpSpPr>
          <a:xfrm>
            <a:off x="4553987" y="3925571"/>
            <a:ext cx="387610" cy="193109"/>
            <a:chOff x="6140660" y="1661097"/>
            <a:chExt cx="397835" cy="198202"/>
          </a:xfrm>
        </p:grpSpPr>
        <p:sp>
          <p:nvSpPr>
            <p:cNvPr id="8750" name="Google Shape;8750;p7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78"/>
          <p:cNvGrpSpPr/>
          <p:nvPr/>
        </p:nvGrpSpPr>
        <p:grpSpPr>
          <a:xfrm>
            <a:off x="5073202" y="3828305"/>
            <a:ext cx="387681" cy="387641"/>
            <a:chOff x="6669907" y="1561258"/>
            <a:chExt cx="397907" cy="397866"/>
          </a:xfrm>
        </p:grpSpPr>
        <p:sp>
          <p:nvSpPr>
            <p:cNvPr id="8755" name="Google Shape;8755;p7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78"/>
          <p:cNvGrpSpPr/>
          <p:nvPr/>
        </p:nvGrpSpPr>
        <p:grpSpPr>
          <a:xfrm>
            <a:off x="1958433" y="3885842"/>
            <a:ext cx="387681" cy="272572"/>
            <a:chOff x="3386036" y="1746339"/>
            <a:chExt cx="397907" cy="279762"/>
          </a:xfrm>
        </p:grpSpPr>
        <p:sp>
          <p:nvSpPr>
            <p:cNvPr id="8761" name="Google Shape;8761;p7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78"/>
          <p:cNvGrpSpPr/>
          <p:nvPr/>
        </p:nvGrpSpPr>
        <p:grpSpPr>
          <a:xfrm>
            <a:off x="2996130" y="3828288"/>
            <a:ext cx="387681" cy="387681"/>
            <a:chOff x="4417380" y="1687279"/>
            <a:chExt cx="397907" cy="397907"/>
          </a:xfrm>
        </p:grpSpPr>
        <p:sp>
          <p:nvSpPr>
            <p:cNvPr id="8764" name="Google Shape;8764;p7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78"/>
          <p:cNvGrpSpPr/>
          <p:nvPr/>
        </p:nvGrpSpPr>
        <p:grpSpPr>
          <a:xfrm>
            <a:off x="7942611" y="3308537"/>
            <a:ext cx="387661" cy="387661"/>
            <a:chOff x="2869999" y="1687279"/>
            <a:chExt cx="397887" cy="397887"/>
          </a:xfrm>
        </p:grpSpPr>
        <p:sp>
          <p:nvSpPr>
            <p:cNvPr id="8767" name="Google Shape;8767;p7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78"/>
          <p:cNvGrpSpPr/>
          <p:nvPr/>
        </p:nvGrpSpPr>
        <p:grpSpPr>
          <a:xfrm>
            <a:off x="2477718" y="3828664"/>
            <a:ext cx="386807" cy="386929"/>
            <a:chOff x="3902887" y="1687655"/>
            <a:chExt cx="397010" cy="397135"/>
          </a:xfrm>
        </p:grpSpPr>
        <p:sp>
          <p:nvSpPr>
            <p:cNvPr id="8770" name="Google Shape;8770;p7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78"/>
          <p:cNvGrpSpPr/>
          <p:nvPr/>
        </p:nvGrpSpPr>
        <p:grpSpPr>
          <a:xfrm>
            <a:off x="3515416" y="3828288"/>
            <a:ext cx="387681" cy="387681"/>
            <a:chOff x="4933458" y="1687279"/>
            <a:chExt cx="397907" cy="397907"/>
          </a:xfrm>
        </p:grpSpPr>
        <p:sp>
          <p:nvSpPr>
            <p:cNvPr id="8773" name="Google Shape;8773;p7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78"/>
          <p:cNvGrpSpPr/>
          <p:nvPr/>
        </p:nvGrpSpPr>
        <p:grpSpPr>
          <a:xfrm>
            <a:off x="6348367" y="3308537"/>
            <a:ext cx="387661" cy="387661"/>
            <a:chOff x="1379798" y="1723250"/>
            <a:chExt cx="397887" cy="397887"/>
          </a:xfrm>
        </p:grpSpPr>
        <p:sp>
          <p:nvSpPr>
            <p:cNvPr id="8776" name="Google Shape;8776;p7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78"/>
          <p:cNvGrpSpPr/>
          <p:nvPr/>
        </p:nvGrpSpPr>
        <p:grpSpPr>
          <a:xfrm>
            <a:off x="5286246" y="3308537"/>
            <a:ext cx="387681" cy="387661"/>
            <a:chOff x="266768" y="1721375"/>
            <a:chExt cx="397907" cy="397887"/>
          </a:xfrm>
        </p:grpSpPr>
        <p:sp>
          <p:nvSpPr>
            <p:cNvPr id="8781" name="Google Shape;8781;p7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78"/>
          <p:cNvGrpSpPr/>
          <p:nvPr/>
        </p:nvGrpSpPr>
        <p:grpSpPr>
          <a:xfrm>
            <a:off x="5817327" y="3308537"/>
            <a:ext cx="387641" cy="387661"/>
            <a:chOff x="864491" y="1723250"/>
            <a:chExt cx="397866" cy="397887"/>
          </a:xfrm>
        </p:grpSpPr>
        <p:sp>
          <p:nvSpPr>
            <p:cNvPr id="8784" name="Google Shape;8784;p7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7" name="Google Shape;8787;p7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8" name="Google Shape;8788;p78"/>
          <p:cNvGrpSpPr/>
          <p:nvPr/>
        </p:nvGrpSpPr>
        <p:grpSpPr>
          <a:xfrm>
            <a:off x="7411672" y="3308924"/>
            <a:ext cx="387539" cy="386888"/>
            <a:chOff x="2408992" y="1722875"/>
            <a:chExt cx="397761" cy="397093"/>
          </a:xfrm>
        </p:grpSpPr>
        <p:sp>
          <p:nvSpPr>
            <p:cNvPr id="8789" name="Google Shape;8789;p7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8"/>
          <p:cNvGrpSpPr/>
          <p:nvPr/>
        </p:nvGrpSpPr>
        <p:grpSpPr>
          <a:xfrm>
            <a:off x="6584077" y="3827044"/>
            <a:ext cx="395772" cy="395772"/>
            <a:chOff x="1190625" y="238125"/>
            <a:chExt cx="5235075" cy="5235075"/>
          </a:xfrm>
        </p:grpSpPr>
        <p:sp>
          <p:nvSpPr>
            <p:cNvPr id="8792" name="Google Shape;8792;p7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78"/>
          <p:cNvGrpSpPr/>
          <p:nvPr/>
        </p:nvGrpSpPr>
        <p:grpSpPr>
          <a:xfrm>
            <a:off x="5592488" y="3828305"/>
            <a:ext cx="387641" cy="387641"/>
            <a:chOff x="7199196" y="1561258"/>
            <a:chExt cx="397866" cy="397866"/>
          </a:xfrm>
        </p:grpSpPr>
        <p:sp>
          <p:nvSpPr>
            <p:cNvPr id="8795" name="Google Shape;8795;p7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48"/>
          <p:cNvSpPr txBox="1">
            <a:spLocks noGrp="1"/>
          </p:cNvSpPr>
          <p:nvPr>
            <p:ph type="title"/>
          </p:nvPr>
        </p:nvSpPr>
        <p:spPr>
          <a:xfrm>
            <a:off x="1543350" y="363275"/>
            <a:ext cx="605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Cristina</a:t>
            </a:r>
            <a:endParaRPr/>
          </a:p>
        </p:txBody>
      </p:sp>
      <p:sp>
        <p:nvSpPr>
          <p:cNvPr id="771" name="Google Shape;771;p48"/>
          <p:cNvSpPr txBox="1">
            <a:spLocks noGrp="1"/>
          </p:cNvSpPr>
          <p:nvPr>
            <p:ph type="subTitle" idx="3"/>
          </p:nvPr>
        </p:nvSpPr>
        <p:spPr>
          <a:xfrm>
            <a:off x="756494" y="1120494"/>
            <a:ext cx="2486100" cy="357000"/>
          </a:xfrm>
          <a:prstGeom prst="rect">
            <a:avLst/>
          </a:prstGeom>
        </p:spPr>
        <p:txBody>
          <a:bodyPr spcFirstLastPara="1" wrap="square" lIns="91425" tIns="91425" rIns="91425" bIns="91425" anchor="ctr" anchorCtr="0">
            <a:noAutofit/>
          </a:bodyPr>
          <a:lstStyle/>
          <a:p>
            <a:pPr marL="0" indent="0"/>
            <a:r>
              <a:rPr lang="en"/>
              <a:t>Frontend </a:t>
            </a:r>
            <a:endParaRPr/>
          </a:p>
        </p:txBody>
      </p:sp>
      <p:sp>
        <p:nvSpPr>
          <p:cNvPr id="772" name="Google Shape;772;p48"/>
          <p:cNvSpPr txBox="1">
            <a:spLocks noGrp="1"/>
          </p:cNvSpPr>
          <p:nvPr>
            <p:ph type="subTitle" idx="4"/>
          </p:nvPr>
        </p:nvSpPr>
        <p:spPr>
          <a:xfrm>
            <a:off x="1164415" y="1564177"/>
            <a:ext cx="6499639" cy="306489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en" dirty="0"/>
              <a:t>PLAN</a:t>
            </a:r>
          </a:p>
          <a:p>
            <a:pPr marL="285750" indent="-285750" algn="l">
              <a:buFont typeface="Arial"/>
              <a:buChar char="•"/>
            </a:pPr>
            <a:r>
              <a:rPr lang="en" dirty="0"/>
              <a:t>Continue to learn React through implementation</a:t>
            </a:r>
          </a:p>
          <a:p>
            <a:pPr marL="285750" indent="-285750" algn="l">
              <a:buFont typeface="Arial"/>
              <a:buChar char="•"/>
            </a:pPr>
            <a:r>
              <a:rPr lang="en" dirty="0"/>
              <a:t>Be able to complete our project to the best of our ability </a:t>
            </a:r>
          </a:p>
          <a:p>
            <a:pPr marL="285750" indent="-285750" algn="l">
              <a:buFont typeface="Arial"/>
              <a:buChar char="•"/>
            </a:pPr>
            <a:endParaRPr lang="en"/>
          </a:p>
          <a:p>
            <a:pPr marL="0" indent="0" algn="l"/>
            <a:r>
              <a:rPr lang="en" dirty="0"/>
              <a:t>What has been done</a:t>
            </a:r>
          </a:p>
          <a:p>
            <a:pPr marL="285750" indent="-285750" algn="l">
              <a:buFont typeface="Arial"/>
              <a:buChar char="•"/>
            </a:pPr>
            <a:r>
              <a:rPr lang="en" dirty="0"/>
              <a:t>React environment has been set up</a:t>
            </a:r>
          </a:p>
          <a:p>
            <a:pPr marL="285750" indent="-285750" algn="l">
              <a:buFont typeface="Arial"/>
              <a:buChar char="•"/>
            </a:pPr>
            <a:r>
              <a:rPr lang="en" dirty="0"/>
              <a:t>Created links to connect different pages</a:t>
            </a:r>
          </a:p>
          <a:p>
            <a:pPr marL="285750" indent="-285750" algn="l">
              <a:buFont typeface="Arial"/>
              <a:buChar char="•"/>
            </a:pPr>
            <a:r>
              <a:rPr lang="en" dirty="0"/>
              <a:t>Made a loadable function that displays when a new page is clicked</a:t>
            </a:r>
          </a:p>
          <a:p>
            <a:pPr marL="0" indent="0" algn="l"/>
            <a:endParaRPr lang="en"/>
          </a:p>
          <a:p>
            <a:pPr marL="0" indent="0" algn="l">
              <a:buFont typeface="Arial"/>
            </a:pPr>
            <a:r>
              <a:rPr lang="en" dirty="0"/>
              <a:t>What will be done</a:t>
            </a:r>
          </a:p>
          <a:p>
            <a:pPr marL="285750" indent="-285750" algn="l">
              <a:buFont typeface="Arial"/>
              <a:buChar char="•"/>
            </a:pPr>
            <a:r>
              <a:rPr lang="en" dirty="0"/>
              <a:t>Connect the frontend to the backend</a:t>
            </a:r>
          </a:p>
          <a:p>
            <a:pPr marL="285750" indent="-285750" algn="l">
              <a:buFont typeface="Arial"/>
              <a:buChar char="•"/>
            </a:pPr>
            <a:r>
              <a:rPr lang="en" dirty="0"/>
              <a:t>Style the pages</a:t>
            </a:r>
          </a:p>
          <a:p>
            <a:pPr marL="0" indent="0" algn="l"/>
            <a:endParaRPr lang="en"/>
          </a:p>
        </p:txBody>
      </p:sp>
    </p:spTree>
    <p:extLst>
      <p:ext uri="{BB962C8B-B14F-4D97-AF65-F5344CB8AC3E}">
        <p14:creationId xmlns:p14="http://schemas.microsoft.com/office/powerpoint/2010/main" val="39114576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01"/>
        <p:cNvGrpSpPr/>
        <p:nvPr/>
      </p:nvGrpSpPr>
      <p:grpSpPr>
        <a:xfrm>
          <a:off x="0" y="0"/>
          <a:ext cx="0" cy="0"/>
          <a:chOff x="0" y="0"/>
          <a:chExt cx="0" cy="0"/>
        </a:xfrm>
      </p:grpSpPr>
      <p:pic>
        <p:nvPicPr>
          <p:cNvPr id="8802" name="Google Shape;8802;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48"/>
          <p:cNvSpPr txBox="1">
            <a:spLocks noGrp="1"/>
          </p:cNvSpPr>
          <p:nvPr>
            <p:ph type="title"/>
          </p:nvPr>
        </p:nvSpPr>
        <p:spPr>
          <a:xfrm>
            <a:off x="1543350" y="363275"/>
            <a:ext cx="605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Anthony</a:t>
            </a:r>
            <a:endParaRPr/>
          </a:p>
        </p:txBody>
      </p:sp>
      <p:sp>
        <p:nvSpPr>
          <p:cNvPr id="771" name="Google Shape;771;p48"/>
          <p:cNvSpPr txBox="1">
            <a:spLocks noGrp="1"/>
          </p:cNvSpPr>
          <p:nvPr>
            <p:ph type="subTitle" idx="3"/>
          </p:nvPr>
        </p:nvSpPr>
        <p:spPr>
          <a:xfrm>
            <a:off x="756494" y="1120494"/>
            <a:ext cx="2486100" cy="357000"/>
          </a:xfrm>
          <a:prstGeom prst="rect">
            <a:avLst/>
          </a:prstGeom>
        </p:spPr>
        <p:txBody>
          <a:bodyPr spcFirstLastPara="1" wrap="square" lIns="91425" tIns="91425" rIns="91425" bIns="91425" anchor="ctr" anchorCtr="0">
            <a:noAutofit/>
          </a:bodyPr>
          <a:lstStyle/>
          <a:p>
            <a:pPr marL="0" indent="0"/>
            <a:r>
              <a:rPr lang="en"/>
              <a:t>Backend</a:t>
            </a:r>
            <a:endParaRPr/>
          </a:p>
        </p:txBody>
      </p:sp>
      <p:sp>
        <p:nvSpPr>
          <p:cNvPr id="772" name="Google Shape;772;p48"/>
          <p:cNvSpPr txBox="1">
            <a:spLocks noGrp="1"/>
          </p:cNvSpPr>
          <p:nvPr>
            <p:ph type="subTitle" idx="4"/>
          </p:nvPr>
        </p:nvSpPr>
        <p:spPr>
          <a:xfrm>
            <a:off x="1331683" y="1564177"/>
            <a:ext cx="6600970" cy="3259075"/>
          </a:xfrm>
          <a:prstGeom prst="rect">
            <a:avLst/>
          </a:prstGeom>
        </p:spPr>
        <p:txBody>
          <a:bodyPr spcFirstLastPara="1" wrap="square" lIns="91425" tIns="91425" rIns="91425" bIns="91425" anchor="t" anchorCtr="0">
            <a:noAutofit/>
          </a:bodyPr>
          <a:lstStyle/>
          <a:p>
            <a:pPr marL="0" lvl="0" indent="0" algn="l">
              <a:spcBef>
                <a:spcPts val="0"/>
              </a:spcBef>
              <a:spcAft>
                <a:spcPts val="0"/>
              </a:spcAft>
            </a:pPr>
            <a:r>
              <a:rPr lang="en" dirty="0"/>
              <a:t>PLAN</a:t>
            </a:r>
            <a:endParaRPr lang="en-US"/>
          </a:p>
          <a:p>
            <a:pPr marL="742950" lvl="1" algn="l">
              <a:lnSpc>
                <a:spcPct val="114999"/>
              </a:lnSpc>
              <a:buFont typeface="Arial"/>
              <a:buChar char="•"/>
            </a:pPr>
            <a:r>
              <a:rPr lang="en" dirty="0"/>
              <a:t>Continue working with Python and make use of </a:t>
            </a:r>
            <a:r>
              <a:rPr lang="en" dirty="0" err="1"/>
              <a:t>SQLAlchemy</a:t>
            </a:r>
            <a:r>
              <a:rPr lang="en" dirty="0"/>
              <a:t> </a:t>
            </a:r>
            <a:r>
              <a:rPr lang="en" dirty="0" err="1"/>
              <a:t>api</a:t>
            </a:r>
            <a:r>
              <a:rPr lang="en" dirty="0"/>
              <a:t> to implement our functions</a:t>
            </a:r>
          </a:p>
          <a:p>
            <a:pPr marL="425450" lvl="1" indent="0" algn="l">
              <a:lnSpc>
                <a:spcPct val="114999"/>
              </a:lnSpc>
            </a:pPr>
            <a:endParaRPr lang="en" dirty="0"/>
          </a:p>
          <a:p>
            <a:pPr marL="0" indent="0" algn="l">
              <a:lnSpc>
                <a:spcPct val="114999"/>
              </a:lnSpc>
            </a:pPr>
            <a:r>
              <a:rPr lang="en" dirty="0"/>
              <a:t>What has been done</a:t>
            </a:r>
          </a:p>
          <a:p>
            <a:pPr marL="742950" lvl="1" algn="l">
              <a:lnSpc>
                <a:spcPct val="114999"/>
              </a:lnSpc>
              <a:buFont typeface="Arial"/>
              <a:buChar char="•"/>
            </a:pPr>
            <a:r>
              <a:rPr lang="en" dirty="0"/>
              <a:t>Setup Flask web framework so that frontend can communicate with backend</a:t>
            </a:r>
          </a:p>
          <a:p>
            <a:pPr marL="742950" lvl="1" algn="l">
              <a:lnSpc>
                <a:spcPct val="114999"/>
              </a:lnSpc>
              <a:buFont typeface="Arial"/>
              <a:buChar char="•"/>
            </a:pPr>
            <a:r>
              <a:rPr lang="en" dirty="0"/>
              <a:t>Setup a skeleton for each function within the python development file</a:t>
            </a:r>
          </a:p>
          <a:p>
            <a:pPr marL="425450" lvl="1" indent="0" algn="l">
              <a:lnSpc>
                <a:spcPct val="114999"/>
              </a:lnSpc>
            </a:pPr>
            <a:endParaRPr lang="en" dirty="0"/>
          </a:p>
          <a:p>
            <a:pPr marL="0" indent="0" algn="l">
              <a:lnSpc>
                <a:spcPct val="114999"/>
              </a:lnSpc>
            </a:pPr>
            <a:r>
              <a:rPr lang="en" dirty="0"/>
              <a:t>What will be done</a:t>
            </a:r>
          </a:p>
          <a:p>
            <a:pPr marL="628650" lvl="1" indent="-171450" algn="l">
              <a:lnSpc>
                <a:spcPct val="114999"/>
              </a:lnSpc>
              <a:buFont typeface="Arial"/>
              <a:buChar char="•"/>
            </a:pPr>
            <a:r>
              <a:rPr lang="en" dirty="0"/>
              <a:t>Implementing functions used to update database information</a:t>
            </a:r>
          </a:p>
          <a:p>
            <a:pPr marL="628650" lvl="1" indent="-171450" algn="l">
              <a:lnSpc>
                <a:spcPct val="114999"/>
              </a:lnSpc>
              <a:buFont typeface="Arial"/>
              <a:buChar char="•"/>
            </a:pPr>
            <a:r>
              <a:rPr lang="en" dirty="0"/>
              <a:t>Tests to ensure frontend can connect to python flask app routes</a:t>
            </a:r>
          </a:p>
        </p:txBody>
      </p:sp>
    </p:spTree>
    <p:extLst>
      <p:ext uri="{BB962C8B-B14F-4D97-AF65-F5344CB8AC3E}">
        <p14:creationId xmlns:p14="http://schemas.microsoft.com/office/powerpoint/2010/main" val="3401983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48"/>
          <p:cNvSpPr txBox="1">
            <a:spLocks noGrp="1"/>
          </p:cNvSpPr>
          <p:nvPr>
            <p:ph type="title"/>
          </p:nvPr>
        </p:nvSpPr>
        <p:spPr>
          <a:xfrm>
            <a:off x="1543350" y="363275"/>
            <a:ext cx="605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Kelly</a:t>
            </a:r>
            <a:endParaRPr dirty="0"/>
          </a:p>
        </p:txBody>
      </p:sp>
      <p:sp>
        <p:nvSpPr>
          <p:cNvPr id="771" name="Google Shape;771;p48"/>
          <p:cNvSpPr txBox="1">
            <a:spLocks noGrp="1"/>
          </p:cNvSpPr>
          <p:nvPr>
            <p:ph type="subTitle" idx="3"/>
          </p:nvPr>
        </p:nvSpPr>
        <p:spPr>
          <a:xfrm>
            <a:off x="756494" y="1120494"/>
            <a:ext cx="2486100" cy="357000"/>
          </a:xfrm>
          <a:prstGeom prst="rect">
            <a:avLst/>
          </a:prstGeom>
        </p:spPr>
        <p:txBody>
          <a:bodyPr spcFirstLastPara="1" wrap="square" lIns="91425" tIns="91425" rIns="91425" bIns="91425" anchor="ctr" anchorCtr="0">
            <a:noAutofit/>
          </a:bodyPr>
          <a:lstStyle/>
          <a:p>
            <a:pPr marL="0" indent="0"/>
            <a:r>
              <a:rPr lang="en"/>
              <a:t>Backend</a:t>
            </a:r>
            <a:endParaRPr/>
          </a:p>
        </p:txBody>
      </p:sp>
      <p:sp>
        <p:nvSpPr>
          <p:cNvPr id="772" name="Google Shape;772;p48"/>
          <p:cNvSpPr txBox="1">
            <a:spLocks noGrp="1"/>
          </p:cNvSpPr>
          <p:nvPr>
            <p:ph type="subTitle" idx="4"/>
          </p:nvPr>
        </p:nvSpPr>
        <p:spPr>
          <a:xfrm>
            <a:off x="1331683" y="1564177"/>
            <a:ext cx="5820950" cy="3259075"/>
          </a:xfrm>
          <a:prstGeom prst="rect">
            <a:avLst/>
          </a:prstGeom>
        </p:spPr>
        <p:txBody>
          <a:bodyPr spcFirstLastPara="1" wrap="square" lIns="91425" tIns="91425" rIns="91425" bIns="91425" anchor="t" anchorCtr="0">
            <a:noAutofit/>
          </a:bodyPr>
          <a:lstStyle/>
          <a:p>
            <a:pPr marL="0" lvl="0" indent="0" algn="l">
              <a:spcBef>
                <a:spcPts val="0"/>
              </a:spcBef>
              <a:spcAft>
                <a:spcPts val="0"/>
              </a:spcAft>
            </a:pPr>
            <a:r>
              <a:rPr lang="en" dirty="0"/>
              <a:t>PLAN</a:t>
            </a:r>
            <a:endParaRPr lang="en-US"/>
          </a:p>
          <a:p>
            <a:pPr marL="742950" lvl="1" algn="l">
              <a:lnSpc>
                <a:spcPct val="114999"/>
              </a:lnSpc>
              <a:buFont typeface="Arial"/>
              <a:buChar char="•"/>
            </a:pPr>
            <a:r>
              <a:rPr lang="en" dirty="0"/>
              <a:t>Work on implementing functions and creating the algorithm </a:t>
            </a:r>
          </a:p>
          <a:p>
            <a:pPr marL="425450" lvl="1" indent="0" algn="l">
              <a:lnSpc>
                <a:spcPct val="114999"/>
              </a:lnSpc>
            </a:pPr>
            <a:endParaRPr lang="en" dirty="0"/>
          </a:p>
          <a:p>
            <a:pPr marL="0" indent="0" algn="l">
              <a:lnSpc>
                <a:spcPct val="114999"/>
              </a:lnSpc>
            </a:pPr>
            <a:r>
              <a:rPr lang="en" dirty="0"/>
              <a:t>What has been done</a:t>
            </a:r>
          </a:p>
          <a:p>
            <a:pPr marL="742950" lvl="1" algn="l">
              <a:lnSpc>
                <a:spcPct val="114999"/>
              </a:lnSpc>
              <a:buFont typeface="Arial"/>
              <a:buChar char="•"/>
            </a:pPr>
            <a:r>
              <a:rPr lang="en" dirty="0"/>
              <a:t>Researching Python and Spotify algorithm methods</a:t>
            </a:r>
          </a:p>
          <a:p>
            <a:pPr marL="742950" lvl="1" algn="l">
              <a:lnSpc>
                <a:spcPct val="114999"/>
              </a:lnSpc>
              <a:buFont typeface="Arial"/>
              <a:buChar char="•"/>
            </a:pPr>
            <a:r>
              <a:rPr lang="en" dirty="0"/>
              <a:t>Implementing Django as backend framework</a:t>
            </a:r>
          </a:p>
          <a:p>
            <a:pPr marL="425450" lvl="1" indent="0" algn="l">
              <a:lnSpc>
                <a:spcPct val="114999"/>
              </a:lnSpc>
            </a:pPr>
            <a:endParaRPr lang="en" dirty="0"/>
          </a:p>
          <a:p>
            <a:pPr marL="0" indent="0" algn="l">
              <a:lnSpc>
                <a:spcPct val="114999"/>
              </a:lnSpc>
            </a:pPr>
            <a:r>
              <a:rPr lang="en" dirty="0"/>
              <a:t>What will be done</a:t>
            </a:r>
          </a:p>
          <a:p>
            <a:pPr marL="628650" lvl="1" indent="-171450" algn="l">
              <a:lnSpc>
                <a:spcPct val="114999"/>
              </a:lnSpc>
              <a:buFont typeface="Arial"/>
              <a:buChar char="•"/>
            </a:pPr>
            <a:r>
              <a:rPr lang="en" dirty="0"/>
              <a:t>Testing Django framework</a:t>
            </a:r>
          </a:p>
          <a:p>
            <a:pPr marL="628650" lvl="1" indent="-171450" algn="l">
              <a:lnSpc>
                <a:spcPct val="114999"/>
              </a:lnSpc>
              <a:buFont typeface="Arial"/>
              <a:buChar char="•"/>
            </a:pPr>
            <a:r>
              <a:rPr lang="en" dirty="0"/>
              <a:t>Implementing functions</a:t>
            </a:r>
          </a:p>
          <a:p>
            <a:pPr marL="628650" lvl="1" indent="-171450" algn="l">
              <a:lnSpc>
                <a:spcPct val="114999"/>
              </a:lnSpc>
              <a:buFont typeface="Arial"/>
              <a:buChar char="•"/>
            </a:pPr>
            <a:r>
              <a:rPr lang="en" dirty="0"/>
              <a:t>Implement our algorithm</a:t>
            </a:r>
          </a:p>
        </p:txBody>
      </p:sp>
    </p:spTree>
    <p:extLst>
      <p:ext uri="{BB962C8B-B14F-4D97-AF65-F5344CB8AC3E}">
        <p14:creationId xmlns:p14="http://schemas.microsoft.com/office/powerpoint/2010/main" val="25937377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48"/>
          <p:cNvSpPr txBox="1">
            <a:spLocks noGrp="1"/>
          </p:cNvSpPr>
          <p:nvPr>
            <p:ph type="title"/>
          </p:nvPr>
        </p:nvSpPr>
        <p:spPr>
          <a:xfrm>
            <a:off x="1543350" y="363275"/>
            <a:ext cx="605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Masrur</a:t>
            </a:r>
            <a:endParaRPr/>
          </a:p>
        </p:txBody>
      </p:sp>
      <p:sp>
        <p:nvSpPr>
          <p:cNvPr id="771" name="Google Shape;771;p48"/>
          <p:cNvSpPr txBox="1">
            <a:spLocks noGrp="1"/>
          </p:cNvSpPr>
          <p:nvPr>
            <p:ph type="subTitle" idx="3"/>
          </p:nvPr>
        </p:nvSpPr>
        <p:spPr>
          <a:xfrm>
            <a:off x="756494" y="1120494"/>
            <a:ext cx="2486100" cy="357000"/>
          </a:xfrm>
          <a:prstGeom prst="rect">
            <a:avLst/>
          </a:prstGeom>
        </p:spPr>
        <p:txBody>
          <a:bodyPr spcFirstLastPara="1" wrap="square" lIns="91425" tIns="91425" rIns="91425" bIns="91425" anchor="ctr" anchorCtr="0">
            <a:noAutofit/>
          </a:bodyPr>
          <a:lstStyle/>
          <a:p>
            <a:pPr marL="0" indent="0"/>
            <a:r>
              <a:rPr lang="en"/>
              <a:t>Database</a:t>
            </a:r>
            <a:endParaRPr/>
          </a:p>
        </p:txBody>
      </p:sp>
      <p:sp>
        <p:nvSpPr>
          <p:cNvPr id="2" name="Google Shape;772;p48">
            <a:extLst>
              <a:ext uri="{FF2B5EF4-FFF2-40B4-BE49-F238E27FC236}">
                <a16:creationId xmlns:a16="http://schemas.microsoft.com/office/drawing/2014/main" id="{E81A4CF0-A44A-4569-96BA-E751589E7F91}"/>
              </a:ext>
            </a:extLst>
          </p:cNvPr>
          <p:cNvSpPr txBox="1">
            <a:spLocks/>
          </p:cNvSpPr>
          <p:nvPr/>
        </p:nvSpPr>
        <p:spPr>
          <a:xfrm>
            <a:off x="1164415" y="1564177"/>
            <a:ext cx="6499639" cy="3064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ctr" rtl="0">
              <a:lnSpc>
                <a:spcPct val="115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ctr" rtl="0">
              <a:lnSpc>
                <a:spcPct val="115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ctr" rtl="0">
              <a:lnSpc>
                <a:spcPct val="115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ctr" rtl="0">
              <a:lnSpc>
                <a:spcPct val="115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ctr" rtl="0">
              <a:lnSpc>
                <a:spcPct val="115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ctr" rtl="0">
              <a:lnSpc>
                <a:spcPct val="115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ctr" rtl="0">
              <a:lnSpc>
                <a:spcPct val="115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ctr" rtl="0">
              <a:lnSpc>
                <a:spcPct val="115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lgn="l"/>
            <a:r>
              <a:rPr lang="en"/>
              <a:t>PLAN</a:t>
            </a:r>
          </a:p>
          <a:p>
            <a:pPr marL="285750" indent="-285750" algn="l">
              <a:buFont typeface="Arial"/>
              <a:buChar char="•"/>
            </a:pPr>
            <a:r>
              <a:rPr lang="en"/>
              <a:t>Be able to implement and run a functioning database as functions, and application as a whole, are running</a:t>
            </a:r>
          </a:p>
          <a:p>
            <a:pPr marL="285750" indent="-285750" algn="l">
              <a:buFont typeface="Arial"/>
              <a:buChar char="•"/>
            </a:pPr>
            <a:endParaRPr lang="en"/>
          </a:p>
          <a:p>
            <a:pPr marL="0" indent="0" algn="l"/>
            <a:r>
              <a:rPr lang="en"/>
              <a:t>What has been done</a:t>
            </a:r>
          </a:p>
          <a:p>
            <a:pPr marL="285750" indent="-285750" algn="l">
              <a:buFont typeface="Arial"/>
              <a:buChar char="•"/>
            </a:pPr>
            <a:r>
              <a:rPr lang="en"/>
              <a:t>MySQL database and SQL tables have been implemented</a:t>
            </a:r>
          </a:p>
          <a:p>
            <a:pPr marL="285750" indent="-285750" algn="l">
              <a:buFont typeface="Arial"/>
              <a:buChar char="•"/>
            </a:pPr>
            <a:r>
              <a:rPr lang="en"/>
              <a:t>MySQL database has connected to Python server file &amp; Spotify API</a:t>
            </a:r>
          </a:p>
          <a:p>
            <a:pPr marL="0" indent="0" algn="l"/>
            <a:endParaRPr lang="en"/>
          </a:p>
          <a:p>
            <a:pPr marL="0" indent="0" algn="l">
              <a:buFont typeface="Arial"/>
              <a:buNone/>
            </a:pPr>
            <a:r>
              <a:rPr lang="en"/>
              <a:t>What will be done</a:t>
            </a:r>
          </a:p>
          <a:p>
            <a:pPr marL="285750" indent="-285750" algn="l">
              <a:buFont typeface="Arial"/>
              <a:buChar char="•"/>
            </a:pPr>
            <a:r>
              <a:rPr lang="en"/>
              <a:t>Further implementation of SQL Query functions in Python</a:t>
            </a:r>
          </a:p>
          <a:p>
            <a:pPr marL="285750" indent="-285750" algn="l">
              <a:buFont typeface="Arial"/>
              <a:buChar char="•"/>
            </a:pPr>
            <a:r>
              <a:rPr lang="en"/>
              <a:t>Internal testing and debugging to test database</a:t>
            </a:r>
          </a:p>
          <a:p>
            <a:pPr marL="0" indent="0" algn="l"/>
            <a:endParaRPr lang="en"/>
          </a:p>
        </p:txBody>
      </p:sp>
    </p:spTree>
    <p:extLst>
      <p:ext uri="{BB962C8B-B14F-4D97-AF65-F5344CB8AC3E}">
        <p14:creationId xmlns:p14="http://schemas.microsoft.com/office/powerpoint/2010/main" val="6101564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40"/>
          <p:cNvSpPr txBox="1">
            <a:spLocks noGrp="1"/>
          </p:cNvSpPr>
          <p:nvPr>
            <p:ph type="title"/>
          </p:nvPr>
        </p:nvSpPr>
        <p:spPr>
          <a:xfrm>
            <a:off x="1217350" y="1604400"/>
            <a:ext cx="6709200" cy="1483200"/>
          </a:xfrm>
          <a:prstGeom prst="rect">
            <a:avLst/>
          </a:prstGeom>
        </p:spPr>
        <p:txBody>
          <a:bodyPr spcFirstLastPara="1" wrap="square" lIns="91425" tIns="91425" rIns="91425" bIns="91425" anchor="ctr" anchorCtr="0">
            <a:noAutofit/>
          </a:bodyPr>
          <a:lstStyle/>
          <a:p>
            <a:r>
              <a:rPr lang="en" sz="7200" dirty="0"/>
              <a:t>Thank You</a:t>
            </a:r>
            <a:endParaRPr lang="en-US" sz="7200"/>
          </a:p>
        </p:txBody>
      </p:sp>
    </p:spTree>
  </p:cSld>
  <p:clrMapOvr>
    <a:masterClrMapping/>
  </p:clrMapOvr>
</p:sld>
</file>

<file path=ppt/theme/theme1.xml><?xml version="1.0" encoding="utf-8"?>
<a:theme xmlns:a="http://schemas.openxmlformats.org/drawingml/2006/main" name="Aquatic and Physical Therapy Center by Slidesgo">
  <a:themeElements>
    <a:clrScheme name="Simple Light">
      <a:dk1>
        <a:srgbClr val="1A4568"/>
      </a:dk1>
      <a:lt1>
        <a:srgbClr val="FFFFFF"/>
      </a:lt1>
      <a:dk2>
        <a:srgbClr val="285E89"/>
      </a:dk2>
      <a:lt2>
        <a:srgbClr val="80C9DD"/>
      </a:lt2>
      <a:accent1>
        <a:srgbClr val="285E89"/>
      </a:accent1>
      <a:accent2>
        <a:srgbClr val="9DCEDF"/>
      </a:accent2>
      <a:accent3>
        <a:srgbClr val="EFEFEF"/>
      </a:accent3>
      <a:accent4>
        <a:srgbClr val="66A5BB"/>
      </a:accent4>
      <a:accent5>
        <a:srgbClr val="EFEFEF"/>
      </a:accent5>
      <a:accent6>
        <a:srgbClr val="1A4568"/>
      </a:accent6>
      <a:hlink>
        <a:srgbClr val="285E8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50</Slides>
  <Notes>50</Notes>
  <HiddenSlides>0</HiddenSlides>
  <ScaleCrop>false</ScaleCrop>
  <HeadingPairs>
    <vt:vector size="4" baseType="variant">
      <vt:variant>
        <vt:lpstr>Theme</vt:lpstr>
      </vt:variant>
      <vt:variant>
        <vt:i4>2</vt:i4>
      </vt:variant>
      <vt:variant>
        <vt:lpstr>Slide Titles</vt:lpstr>
      </vt:variant>
      <vt:variant>
        <vt:i4>50</vt:i4>
      </vt:variant>
    </vt:vector>
  </HeadingPairs>
  <TitlesOfParts>
    <vt:vector size="52" baseType="lpstr">
      <vt:lpstr>Aquatic and Physical Therapy Center by Slidesgo</vt:lpstr>
      <vt:lpstr>Slidesgo Final Pages</vt:lpstr>
      <vt:lpstr>Sprint 1 Update</vt:lpstr>
      <vt:lpstr>LOST</vt:lpstr>
      <vt:lpstr>Sprints</vt:lpstr>
      <vt:lpstr>Kylie</vt:lpstr>
      <vt:lpstr>Cristina</vt:lpstr>
      <vt:lpstr>Anthony</vt:lpstr>
      <vt:lpstr>Kelly</vt:lpstr>
      <vt:lpstr>Masrur</vt:lpstr>
      <vt:lpstr>Thank You</vt:lpstr>
      <vt:lpstr>PowerPoint Presentation</vt:lpstr>
      <vt:lpstr>—Someone Famous</vt:lpstr>
      <vt:lpstr>20,000</vt:lpstr>
      <vt:lpstr>Our Statistics</vt:lpstr>
      <vt:lpstr>Brief Story</vt:lpstr>
      <vt:lpstr>Milestones Reached</vt:lpstr>
      <vt:lpstr>Our Process</vt:lpstr>
      <vt:lpstr>Patient Care</vt:lpstr>
      <vt:lpstr>Our Process</vt:lpstr>
      <vt:lpstr>Services</vt:lpstr>
      <vt:lpstr>Areas we cover</vt:lpstr>
      <vt:lpstr>Desktop Software</vt:lpstr>
      <vt:lpstr>Patient Satisfaction</vt:lpstr>
      <vt:lpstr>Testimonial</vt:lpstr>
      <vt:lpstr>Quality improvement measures</vt:lpstr>
      <vt:lpstr>Awesome Words</vt:lpstr>
      <vt:lpstr>Location Center</vt:lpstr>
      <vt:lpstr>Awards</vt:lpstr>
      <vt:lpstr>Our Team</vt:lpstr>
      <vt:lpstr>Thanks</vt:lpstr>
      <vt:lpstr>Alternative Resources</vt:lpstr>
      <vt:lpstr>Alternative Resources</vt:lpstr>
      <vt:lpstr>Resources</vt:lpstr>
      <vt:lpstr>Instructions for use (free users)</vt:lpstr>
      <vt:lpstr>Instructions for use (premium users)</vt:lpstr>
      <vt:lpstr>Fonts &amp; colors used</vt:lpstr>
      <vt:lpstr>PowerPoint Presentation</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Aquatic and Physical Therapy Center</dc:title>
  <cp:revision>42</cp:revision>
  <dcterms:modified xsi:type="dcterms:W3CDTF">2022-03-08T22:29:09Z</dcterms:modified>
</cp:coreProperties>
</file>

<file path=docProps/thumbnail.jpeg>
</file>